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sldIdLst>
    <p:sldId id="256" r:id="rId4"/>
    <p:sldId id="263" r:id="rId5"/>
    <p:sldId id="257" r:id="rId6"/>
    <p:sldId id="278" r:id="rId7"/>
    <p:sldId id="258" r:id="rId8"/>
    <p:sldId id="259" r:id="rId9"/>
    <p:sldId id="264" r:id="rId10"/>
    <p:sldId id="260" r:id="rId11"/>
    <p:sldId id="265" r:id="rId12"/>
    <p:sldId id="262" r:id="rId13"/>
    <p:sldId id="267" r:id="rId14"/>
    <p:sldId id="271" r:id="rId15"/>
    <p:sldId id="272" r:id="rId16"/>
    <p:sldId id="273" r:id="rId17"/>
    <p:sldId id="274" r:id="rId18"/>
    <p:sldId id="269" r:id="rId19"/>
    <p:sldId id="266" r:id="rId20"/>
    <p:sldId id="268" r:id="rId21"/>
    <p:sldId id="270" r:id="rId22"/>
    <p:sldId id="293" r:id="rId23"/>
    <p:sldId id="275" r:id="rId24"/>
    <p:sldId id="277" r:id="rId25"/>
    <p:sldId id="279" r:id="rId26"/>
    <p:sldId id="284" r:id="rId27"/>
    <p:sldId id="288" r:id="rId28"/>
    <p:sldId id="287" r:id="rId29"/>
    <p:sldId id="286" r:id="rId30"/>
    <p:sldId id="297" r:id="rId31"/>
    <p:sldId id="296" r:id="rId32"/>
    <p:sldId id="295" r:id="rId33"/>
    <p:sldId id="290" r:id="rId34"/>
    <p:sldId id="280" r:id="rId35"/>
    <p:sldId id="281" r:id="rId36"/>
    <p:sldId id="283" r:id="rId37"/>
    <p:sldId id="282" r:id="rId38"/>
    <p:sldId id="291" r:id="rId39"/>
    <p:sldId id="292" r:id="rId40"/>
    <p:sldId id="294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700114-3BAA-4436-AE27-51A8AF1F5155}" v="366" dt="2019-06-12T22:12:49.4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microsoft.com/office/2016/11/relationships/changesInfo" Target="changesInfos/changesInfo1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k Minji" userId="95f9544e816290dc" providerId="LiveId" clId="{D5700114-3BAA-4436-AE27-51A8AF1F5155}"/>
    <pc:docChg chg="undo custSel mod addSld delSld modSld sldOrd">
      <pc:chgData name="Park Minji" userId="95f9544e816290dc" providerId="LiveId" clId="{D5700114-3BAA-4436-AE27-51A8AF1F5155}" dt="2019-06-12T22:12:51.376" v="4392" actId="403"/>
      <pc:docMkLst>
        <pc:docMk/>
      </pc:docMkLst>
      <pc:sldChg chg="addSp delSp modSp mod setBg setClrOvrMap delDesignElem">
        <pc:chgData name="Park Minji" userId="95f9544e816290dc" providerId="LiveId" clId="{D5700114-3BAA-4436-AE27-51A8AF1F5155}" dt="2019-06-12T20:56:45.991" v="3701" actId="26606"/>
        <pc:sldMkLst>
          <pc:docMk/>
          <pc:sldMk cId="1311035393" sldId="256"/>
        </pc:sldMkLst>
        <pc:spChg chg="mod">
          <ac:chgData name="Park Minji" userId="95f9544e816290dc" providerId="LiveId" clId="{D5700114-3BAA-4436-AE27-51A8AF1F5155}" dt="2019-06-12T20:56:45.991" v="3701" actId="26606"/>
          <ac:spMkLst>
            <pc:docMk/>
            <pc:sldMk cId="1311035393" sldId="256"/>
            <ac:spMk id="2" creationId="{BB5E818A-AC5D-405E-B68A-9F9DFCE2CE0F}"/>
          </ac:spMkLst>
        </pc:spChg>
        <pc:spChg chg="mod ord">
          <ac:chgData name="Park Minji" userId="95f9544e816290dc" providerId="LiveId" clId="{D5700114-3BAA-4436-AE27-51A8AF1F5155}" dt="2019-06-12T20:56:45.991" v="3701" actId="26606"/>
          <ac:spMkLst>
            <pc:docMk/>
            <pc:sldMk cId="1311035393" sldId="256"/>
            <ac:spMk id="3" creationId="{EDB320A9-36D6-4C3F-9AB2-F55809702A2B}"/>
          </ac:spMkLst>
        </pc:spChg>
        <pc:spChg chg="add del">
          <ac:chgData name="Park Minji" userId="95f9544e816290dc" providerId="LiveId" clId="{D5700114-3BAA-4436-AE27-51A8AF1F5155}" dt="2019-06-12T20:56:45.991" v="3701" actId="26606"/>
          <ac:spMkLst>
            <pc:docMk/>
            <pc:sldMk cId="1311035393" sldId="256"/>
            <ac:spMk id="8" creationId="{23962611-DFD5-4092-AAFD-559E3DFCE2C9}"/>
          </ac:spMkLst>
        </pc:spChg>
        <pc:spChg chg="add del">
          <ac:chgData name="Park Minji" userId="95f9544e816290dc" providerId="LiveId" clId="{D5700114-3BAA-4436-AE27-51A8AF1F5155}" dt="2019-06-12T20:56:36.629" v="3692" actId="26606"/>
          <ac:spMkLst>
            <pc:docMk/>
            <pc:sldMk cId="1311035393" sldId="256"/>
            <ac:spMk id="15" creationId="{23962611-DFD5-4092-AAFD-559E3DFCE2C9}"/>
          </ac:spMkLst>
        </pc:spChg>
        <pc:spChg chg="add del">
          <ac:chgData name="Park Minji" userId="95f9544e816290dc" providerId="LiveId" clId="{D5700114-3BAA-4436-AE27-51A8AF1F5155}" dt="2019-06-12T20:56:41.839" v="3694" actId="26606"/>
          <ac:spMkLst>
            <pc:docMk/>
            <pc:sldMk cId="1311035393" sldId="256"/>
            <ac:spMk id="20" creationId="{823AC064-BC96-4F32-8AE1-B2FD38754823}"/>
          </ac:spMkLst>
        </pc:spChg>
        <pc:spChg chg="add del">
          <ac:chgData name="Park Minji" userId="95f9544e816290dc" providerId="LiveId" clId="{D5700114-3BAA-4436-AE27-51A8AF1F5155}" dt="2019-06-12T20:56:44.475" v="3696" actId="26606"/>
          <ac:spMkLst>
            <pc:docMk/>
            <pc:sldMk cId="1311035393" sldId="256"/>
            <ac:spMk id="21" creationId="{13722DD7-BA73-4776-93A3-94491FEF7260}"/>
          </ac:spMkLst>
        </pc:spChg>
        <pc:spChg chg="add del">
          <ac:chgData name="Park Minji" userId="95f9544e816290dc" providerId="LiveId" clId="{D5700114-3BAA-4436-AE27-51A8AF1F5155}" dt="2019-06-12T20:56:44.475" v="3696" actId="26606"/>
          <ac:spMkLst>
            <pc:docMk/>
            <pc:sldMk cId="1311035393" sldId="256"/>
            <ac:spMk id="22" creationId="{35555856-9970-4BC3-9AA9-6A917F53AFBD}"/>
          </ac:spMkLst>
        </pc:spChg>
        <pc:spChg chg="add del">
          <ac:chgData name="Park Minji" userId="95f9544e816290dc" providerId="LiveId" clId="{D5700114-3BAA-4436-AE27-51A8AF1F5155}" dt="2019-06-12T20:56:45.178" v="3698" actId="26606"/>
          <ac:spMkLst>
            <pc:docMk/>
            <pc:sldMk cId="1311035393" sldId="256"/>
            <ac:spMk id="26" creationId="{2A8AA5BC-4F7A-4226-8F99-6D824B226A97}"/>
          </ac:spMkLst>
        </pc:spChg>
        <pc:spChg chg="add del">
          <ac:chgData name="Park Minji" userId="95f9544e816290dc" providerId="LiveId" clId="{D5700114-3BAA-4436-AE27-51A8AF1F5155}" dt="2019-06-12T20:56:45.178" v="3698" actId="26606"/>
          <ac:spMkLst>
            <pc:docMk/>
            <pc:sldMk cId="1311035393" sldId="256"/>
            <ac:spMk id="27" creationId="{3E5445C6-DD42-4979-86FF-03730E8C6DB0}"/>
          </ac:spMkLst>
        </pc:spChg>
        <pc:spChg chg="add del">
          <ac:chgData name="Park Minji" userId="95f9544e816290dc" providerId="LiveId" clId="{D5700114-3BAA-4436-AE27-51A8AF1F5155}" dt="2019-06-12T20:56:45.976" v="3700" actId="26606"/>
          <ac:spMkLst>
            <pc:docMk/>
            <pc:sldMk cId="1311035393" sldId="256"/>
            <ac:spMk id="30" creationId="{823AC064-BC96-4F32-8AE1-B2FD38754823}"/>
          </ac:spMkLst>
        </pc:spChg>
        <pc:spChg chg="add">
          <ac:chgData name="Park Minji" userId="95f9544e816290dc" providerId="LiveId" clId="{D5700114-3BAA-4436-AE27-51A8AF1F5155}" dt="2019-06-12T20:56:45.991" v="3701" actId="26606"/>
          <ac:spMkLst>
            <pc:docMk/>
            <pc:sldMk cId="1311035393" sldId="256"/>
            <ac:spMk id="34" creationId="{2A8AA5BC-4F7A-4226-8F99-6D824B226A97}"/>
          </ac:spMkLst>
        </pc:spChg>
        <pc:spChg chg="add">
          <ac:chgData name="Park Minji" userId="95f9544e816290dc" providerId="LiveId" clId="{D5700114-3BAA-4436-AE27-51A8AF1F5155}" dt="2019-06-12T20:56:45.991" v="3701" actId="26606"/>
          <ac:spMkLst>
            <pc:docMk/>
            <pc:sldMk cId="1311035393" sldId="256"/>
            <ac:spMk id="35" creationId="{3E5445C6-DD42-4979-86FF-03730E8C6DB0}"/>
          </ac:spMkLst>
        </pc:spChg>
        <pc:picChg chg="add del">
          <ac:chgData name="Park Minji" userId="95f9544e816290dc" providerId="LiveId" clId="{D5700114-3BAA-4436-AE27-51A8AF1F5155}" dt="2019-06-12T20:56:45.991" v="3701" actId="26606"/>
          <ac:picMkLst>
            <pc:docMk/>
            <pc:sldMk cId="1311035393" sldId="256"/>
            <ac:picMk id="10" creationId="{2270F1FA-0425-408F-9861-80BF5AFB276D}"/>
          </ac:picMkLst>
        </pc:picChg>
        <pc:picChg chg="add del">
          <ac:chgData name="Park Minji" userId="95f9544e816290dc" providerId="LiveId" clId="{D5700114-3BAA-4436-AE27-51A8AF1F5155}" dt="2019-06-12T20:56:41.839" v="3694" actId="26606"/>
          <ac:picMkLst>
            <pc:docMk/>
            <pc:sldMk cId="1311035393" sldId="256"/>
            <ac:picMk id="14" creationId="{C395DEBD-5256-4BD2-9B74-76834FF0A856}"/>
          </ac:picMkLst>
        </pc:picChg>
        <pc:picChg chg="add del">
          <ac:chgData name="Park Minji" userId="95f9544e816290dc" providerId="LiveId" clId="{D5700114-3BAA-4436-AE27-51A8AF1F5155}" dt="2019-06-12T20:56:36.629" v="3692" actId="26606"/>
          <ac:picMkLst>
            <pc:docMk/>
            <pc:sldMk cId="1311035393" sldId="256"/>
            <ac:picMk id="17" creationId="{2270F1FA-0425-408F-9861-80BF5AFB276D}"/>
          </ac:picMkLst>
        </pc:picChg>
        <pc:picChg chg="add del">
          <ac:chgData name="Park Minji" userId="95f9544e816290dc" providerId="LiveId" clId="{D5700114-3BAA-4436-AE27-51A8AF1F5155}" dt="2019-06-12T20:56:44.475" v="3696" actId="26606"/>
          <ac:picMkLst>
            <pc:docMk/>
            <pc:sldMk cId="1311035393" sldId="256"/>
            <ac:picMk id="23" creationId="{7F487851-BFAF-46D8-A1ED-50CAD6E46F59}"/>
          </ac:picMkLst>
        </pc:picChg>
        <pc:picChg chg="add del">
          <ac:chgData name="Park Minji" userId="95f9544e816290dc" providerId="LiveId" clId="{D5700114-3BAA-4436-AE27-51A8AF1F5155}" dt="2019-06-12T20:56:44.475" v="3696" actId="26606"/>
          <ac:picMkLst>
            <pc:docMk/>
            <pc:sldMk cId="1311035393" sldId="256"/>
            <ac:picMk id="24" creationId="{361C95BE-D1FA-4407-B0F8-EADF8610CD72}"/>
          </ac:picMkLst>
        </pc:picChg>
        <pc:picChg chg="add del">
          <ac:chgData name="Park Minji" userId="95f9544e816290dc" providerId="LiveId" clId="{D5700114-3BAA-4436-AE27-51A8AF1F5155}" dt="2019-06-12T20:56:45.976" v="3700" actId="26606"/>
          <ac:picMkLst>
            <pc:docMk/>
            <pc:sldMk cId="1311035393" sldId="256"/>
            <ac:picMk id="32" creationId="{5086B491-07AA-423E-A6E4-F292CAEDD2BB}"/>
          </ac:picMkLst>
        </pc:picChg>
        <pc:cxnChg chg="add del">
          <ac:chgData name="Park Minji" userId="95f9544e816290dc" providerId="LiveId" clId="{D5700114-3BAA-4436-AE27-51A8AF1F5155}" dt="2019-06-12T20:56:41.839" v="3694" actId="26606"/>
          <ac:cxnSpMkLst>
            <pc:docMk/>
            <pc:sldMk cId="1311035393" sldId="256"/>
            <ac:cxnSpMk id="19" creationId="{7E7C77BC-7138-40B1-A15B-20F57A494629}"/>
          </ac:cxnSpMkLst>
        </pc:cxnChg>
        <pc:cxnChg chg="add del">
          <ac:chgData name="Park Minji" userId="95f9544e816290dc" providerId="LiveId" clId="{D5700114-3BAA-4436-AE27-51A8AF1F5155}" dt="2019-06-12T20:56:45.178" v="3698" actId="26606"/>
          <ac:cxnSpMkLst>
            <pc:docMk/>
            <pc:sldMk cId="1311035393" sldId="256"/>
            <ac:cxnSpMk id="28" creationId="{45000665-DFC7-417E-8FD7-516A0F15C975}"/>
          </ac:cxnSpMkLst>
        </pc:cxnChg>
        <pc:cxnChg chg="add del">
          <ac:chgData name="Park Minji" userId="95f9544e816290dc" providerId="LiveId" clId="{D5700114-3BAA-4436-AE27-51A8AF1F5155}" dt="2019-06-12T20:56:45.976" v="3700" actId="26606"/>
          <ac:cxnSpMkLst>
            <pc:docMk/>
            <pc:sldMk cId="1311035393" sldId="256"/>
            <ac:cxnSpMk id="31" creationId="{7E7C77BC-7138-40B1-A15B-20F57A494629}"/>
          </ac:cxnSpMkLst>
        </pc:cxnChg>
        <pc:cxnChg chg="add">
          <ac:chgData name="Park Minji" userId="95f9544e816290dc" providerId="LiveId" clId="{D5700114-3BAA-4436-AE27-51A8AF1F5155}" dt="2019-06-12T20:56:45.991" v="3701" actId="26606"/>
          <ac:cxnSpMkLst>
            <pc:docMk/>
            <pc:sldMk cId="1311035393" sldId="256"/>
            <ac:cxnSpMk id="36" creationId="{45000665-DFC7-417E-8FD7-516A0F15C975}"/>
          </ac:cxnSpMkLst>
        </pc:cxnChg>
      </pc:sldChg>
      <pc:sldChg chg="addSp delSp modSp delDesignElem">
        <pc:chgData name="Park Minji" userId="95f9544e816290dc" providerId="LiveId" clId="{D5700114-3BAA-4436-AE27-51A8AF1F5155}" dt="2019-06-13T02:40:23.920" v="1033" actId="20577"/>
        <pc:sldMkLst>
          <pc:docMk/>
          <pc:sldMk cId="1391947318" sldId="257"/>
        </pc:sldMkLst>
        <pc:spChg chg="mod">
          <ac:chgData name="Park Minji" userId="95f9544e816290dc" providerId="LiveId" clId="{D5700114-3BAA-4436-AE27-51A8AF1F5155}" dt="2019-06-13T01:46:02.655" v="278" actId="26606"/>
          <ac:spMkLst>
            <pc:docMk/>
            <pc:sldMk cId="1391947318" sldId="257"/>
            <ac:spMk id="2" creationId="{3D12D54D-4A5D-4B5C-9E73-1C4FD15FAC40}"/>
          </ac:spMkLst>
        </pc:spChg>
        <pc:spChg chg="del">
          <ac:chgData name="Park Minji" userId="95f9544e816290dc" providerId="LiveId" clId="{D5700114-3BAA-4436-AE27-51A8AF1F5155}" dt="2019-06-13T01:46:02.655" v="278" actId="26606"/>
          <ac:spMkLst>
            <pc:docMk/>
            <pc:sldMk cId="1391947318" sldId="257"/>
            <ac:spMk id="11" creationId="{047C8CCB-F95D-4249-92DD-651249D3535A}"/>
          </ac:spMkLst>
        </pc:spChg>
        <pc:spChg chg="del">
          <ac:chgData name="Park Minji" userId="95f9544e816290dc" providerId="LiveId" clId="{D5700114-3BAA-4436-AE27-51A8AF1F5155}" dt="2019-06-13T01:46:02.655" v="278" actId="26606"/>
          <ac:spMkLst>
            <pc:docMk/>
            <pc:sldMk cId="1391947318" sldId="257"/>
            <ac:spMk id="14" creationId="{6753252F-4873-4F63-801D-CC719279A7D5}"/>
          </ac:spMkLst>
        </pc:spChg>
        <pc:spChg chg="add mod">
          <ac:chgData name="Park Minji" userId="95f9544e816290dc" providerId="LiveId" clId="{D5700114-3BAA-4436-AE27-51A8AF1F5155}" dt="2019-06-13T02:40:23.920" v="1033" actId="20577"/>
          <ac:spMkLst>
            <pc:docMk/>
            <pc:sldMk cId="1391947318" sldId="257"/>
            <ac:spMk id="19" creationId="{994F579B-DC9E-46ED-B416-110DB0377A3D}"/>
          </ac:spMkLst>
        </pc:spChg>
        <pc:spChg chg="add del">
          <ac:chgData name="Park Minji" userId="95f9544e816290dc" providerId="LiveId" clId="{D5700114-3BAA-4436-AE27-51A8AF1F5155}" dt="2019-06-13T01:47:36.019" v="340"/>
          <ac:spMkLst>
            <pc:docMk/>
            <pc:sldMk cId="1391947318" sldId="257"/>
            <ac:spMk id="22" creationId="{EC7FF834-B204-4967-8D47-8BB36EAF0EF5}"/>
          </ac:spMkLst>
        </pc:spChg>
        <pc:spChg chg="add del">
          <ac:chgData name="Park Minji" userId="95f9544e816290dc" providerId="LiveId" clId="{D5700114-3BAA-4436-AE27-51A8AF1F5155}" dt="2019-06-13T01:47:36.019" v="340"/>
          <ac:spMkLst>
            <pc:docMk/>
            <pc:sldMk cId="1391947318" sldId="257"/>
            <ac:spMk id="24" creationId="{F780A22D-61EA-43E3-BD94-3E39CF902160}"/>
          </ac:spMkLst>
        </pc:spChg>
        <pc:picChg chg="del">
          <ac:chgData name="Park Minji" userId="95f9544e816290dc" providerId="LiveId" clId="{D5700114-3BAA-4436-AE27-51A8AF1F5155}" dt="2019-06-13T01:46:02.655" v="278" actId="26606"/>
          <ac:picMkLst>
            <pc:docMk/>
            <pc:sldMk cId="1391947318" sldId="257"/>
            <ac:picMk id="4" creationId="{2DB1F4C5-FAA2-4F8F-984F-32BDF1836A9A}"/>
          </ac:picMkLst>
        </pc:picChg>
        <pc:picChg chg="add mod">
          <ac:chgData name="Park Minji" userId="95f9544e816290dc" providerId="LiveId" clId="{D5700114-3BAA-4436-AE27-51A8AF1F5155}" dt="2019-06-13T01:48:32.797" v="346" actId="1076"/>
          <ac:picMkLst>
            <pc:docMk/>
            <pc:sldMk cId="1391947318" sldId="257"/>
            <ac:picMk id="17" creationId="{2DB1F4C5-FAA2-4F8F-984F-32BDF1836A9A}"/>
          </ac:picMkLst>
        </pc:picChg>
      </pc:sldChg>
      <pc:sldChg chg="addSp delSp modSp mod setBg delDesignElem">
        <pc:chgData name="Park Minji" userId="95f9544e816290dc" providerId="LiveId" clId="{D5700114-3BAA-4436-AE27-51A8AF1F5155}" dt="2019-06-13T01:47:36.019" v="340"/>
        <pc:sldMkLst>
          <pc:docMk/>
          <pc:sldMk cId="1024183454" sldId="258"/>
        </pc:sldMkLst>
        <pc:spChg chg="mod">
          <ac:chgData name="Park Minji" userId="95f9544e816290dc" providerId="LiveId" clId="{D5700114-3BAA-4436-AE27-51A8AF1F5155}" dt="2019-06-13T01:47:35.599" v="339" actId="26606"/>
          <ac:spMkLst>
            <pc:docMk/>
            <pc:sldMk cId="1024183454" sldId="258"/>
            <ac:spMk id="2" creationId="{8113C9E8-E53D-4FFE-B0C2-7F6B6DC9186B}"/>
          </ac:spMkLst>
        </pc:spChg>
        <pc:spChg chg="add del">
          <ac:chgData name="Park Minji" userId="95f9544e816290dc" providerId="LiveId" clId="{D5700114-3BAA-4436-AE27-51A8AF1F5155}" dt="2019-06-13T01:47:31.246" v="337" actId="26606"/>
          <ac:spMkLst>
            <pc:docMk/>
            <pc:sldMk cId="1024183454" sldId="258"/>
            <ac:spMk id="17" creationId="{58A973E8-C2D4-4C81-8ADE-C5C021A615E7}"/>
          </ac:spMkLst>
        </pc:spChg>
        <pc:spChg chg="add del">
          <ac:chgData name="Park Minji" userId="95f9544e816290dc" providerId="LiveId" clId="{D5700114-3BAA-4436-AE27-51A8AF1F5155}" dt="2019-06-13T01:47:36.019" v="340"/>
          <ac:spMkLst>
            <pc:docMk/>
            <pc:sldMk cId="1024183454" sldId="258"/>
            <ac:spMk id="18" creationId="{6753252F-4873-4F63-801D-CC719279A7D5}"/>
          </ac:spMkLst>
        </pc:spChg>
        <pc:spChg chg="add del">
          <ac:chgData name="Park Minji" userId="95f9544e816290dc" providerId="LiveId" clId="{D5700114-3BAA-4436-AE27-51A8AF1F5155}" dt="2019-06-13T01:47:36.019" v="340"/>
          <ac:spMkLst>
            <pc:docMk/>
            <pc:sldMk cId="1024183454" sldId="258"/>
            <ac:spMk id="20" creationId="{047C8CCB-F95D-4249-92DD-651249D3535A}"/>
          </ac:spMkLst>
        </pc:spChg>
        <pc:spChg chg="add del">
          <ac:chgData name="Park Minji" userId="95f9544e816290dc" providerId="LiveId" clId="{D5700114-3BAA-4436-AE27-51A8AF1F5155}" dt="2019-06-13T01:46:52.973" v="284" actId="26606"/>
          <ac:spMkLst>
            <pc:docMk/>
            <pc:sldMk cId="1024183454" sldId="258"/>
            <ac:spMk id="25" creationId="{A4AC5506-6312-4701-8D3C-40187889A947}"/>
          </ac:spMkLst>
        </pc:spChg>
        <pc:spChg chg="add del">
          <ac:chgData name="Park Minji" userId="95f9544e816290dc" providerId="LiveId" clId="{D5700114-3BAA-4436-AE27-51A8AF1F5155}" dt="2019-06-13T01:46:54.057" v="286" actId="26606"/>
          <ac:spMkLst>
            <pc:docMk/>
            <pc:sldMk cId="1024183454" sldId="258"/>
            <ac:spMk id="27" creationId="{047C8CCB-F95D-4249-92DD-651249D3535A}"/>
          </ac:spMkLst>
        </pc:spChg>
        <pc:spChg chg="add del">
          <ac:chgData name="Park Minji" userId="95f9544e816290dc" providerId="LiveId" clId="{D5700114-3BAA-4436-AE27-51A8AF1F5155}" dt="2019-06-13T01:46:54.057" v="286" actId="26606"/>
          <ac:spMkLst>
            <pc:docMk/>
            <pc:sldMk cId="1024183454" sldId="258"/>
            <ac:spMk id="28" creationId="{6753252F-4873-4F63-801D-CC719279A7D5}"/>
          </ac:spMkLst>
        </pc:spChg>
        <pc:spChg chg="add del">
          <ac:chgData name="Park Minji" userId="95f9544e816290dc" providerId="LiveId" clId="{D5700114-3BAA-4436-AE27-51A8AF1F5155}" dt="2019-06-13T01:46:55.664" v="288" actId="26606"/>
          <ac:spMkLst>
            <pc:docMk/>
            <pc:sldMk cId="1024183454" sldId="258"/>
            <ac:spMk id="30" creationId="{42A5316D-ED2F-4F89-B4B4-8D9240B1A348}"/>
          </ac:spMkLst>
        </pc:spChg>
        <pc:spChg chg="add del">
          <ac:chgData name="Park Minji" userId="95f9544e816290dc" providerId="LiveId" clId="{D5700114-3BAA-4436-AE27-51A8AF1F5155}" dt="2019-06-13T01:46:55.664" v="288" actId="26606"/>
          <ac:spMkLst>
            <pc:docMk/>
            <pc:sldMk cId="1024183454" sldId="258"/>
            <ac:spMk id="31" creationId="{D769961C-1558-418D-BA2C-8E6FA916D714}"/>
          </ac:spMkLst>
        </pc:spChg>
        <pc:spChg chg="add del">
          <ac:chgData name="Park Minji" userId="95f9544e816290dc" providerId="LiveId" clId="{D5700114-3BAA-4436-AE27-51A8AF1F5155}" dt="2019-06-13T01:46:56.735" v="290" actId="26606"/>
          <ac:spMkLst>
            <pc:docMk/>
            <pc:sldMk cId="1024183454" sldId="258"/>
            <ac:spMk id="33" creationId="{EC7FF834-B204-4967-8D47-8BB36EAF0EF5}"/>
          </ac:spMkLst>
        </pc:spChg>
        <pc:spChg chg="add del">
          <ac:chgData name="Park Minji" userId="95f9544e816290dc" providerId="LiveId" clId="{D5700114-3BAA-4436-AE27-51A8AF1F5155}" dt="2019-06-13T01:46:56.735" v="290" actId="26606"/>
          <ac:spMkLst>
            <pc:docMk/>
            <pc:sldMk cId="1024183454" sldId="258"/>
            <ac:spMk id="34" creationId="{F780A22D-61EA-43E3-BD94-3E39CF902160}"/>
          </ac:spMkLst>
        </pc:spChg>
        <pc:spChg chg="add del">
          <ac:chgData name="Park Minji" userId="95f9544e816290dc" providerId="LiveId" clId="{D5700114-3BAA-4436-AE27-51A8AF1F5155}" dt="2019-06-13T01:46:56.735" v="290" actId="26606"/>
          <ac:spMkLst>
            <pc:docMk/>
            <pc:sldMk cId="1024183454" sldId="258"/>
            <ac:spMk id="36" creationId="{1D67AB2D-AB00-4BB2-84EF-4DE2A4D40402}"/>
          </ac:spMkLst>
        </pc:spChg>
        <pc:spChg chg="add del">
          <ac:chgData name="Park Minji" userId="95f9544e816290dc" providerId="LiveId" clId="{D5700114-3BAA-4436-AE27-51A8AF1F5155}" dt="2019-06-13T01:47:31.246" v="337" actId="26606"/>
          <ac:spMkLst>
            <pc:docMk/>
            <pc:sldMk cId="1024183454" sldId="258"/>
            <ac:spMk id="37" creationId="{E05CABE9-5E7C-4773-BFCD-24B199FA1AE3}"/>
          </ac:spMkLst>
        </pc:spChg>
        <pc:spChg chg="add del">
          <ac:chgData name="Park Minji" userId="95f9544e816290dc" providerId="LiveId" clId="{D5700114-3BAA-4436-AE27-51A8AF1F5155}" dt="2019-06-13T01:47:10.944" v="314" actId="26606"/>
          <ac:spMkLst>
            <pc:docMk/>
            <pc:sldMk cId="1024183454" sldId="258"/>
            <ac:spMk id="38" creationId="{B0792D4F-247E-46FE-85FC-881DEFA41D94}"/>
          </ac:spMkLst>
        </pc:spChg>
        <pc:spChg chg="add del">
          <ac:chgData name="Park Minji" userId="95f9544e816290dc" providerId="LiveId" clId="{D5700114-3BAA-4436-AE27-51A8AF1F5155}" dt="2019-06-13T01:47:10.944" v="314" actId="26606"/>
          <ac:spMkLst>
            <pc:docMk/>
            <pc:sldMk cId="1024183454" sldId="258"/>
            <ac:spMk id="41" creationId="{B5BCC904-B126-477B-AB8F-B8CB964991A4}"/>
          </ac:spMkLst>
        </pc:spChg>
        <pc:spChg chg="add del">
          <ac:chgData name="Park Minji" userId="95f9544e816290dc" providerId="LiveId" clId="{D5700114-3BAA-4436-AE27-51A8AF1F5155}" dt="2019-06-13T01:47:35.599" v="339" actId="26606"/>
          <ac:spMkLst>
            <pc:docMk/>
            <pc:sldMk cId="1024183454" sldId="258"/>
            <ac:spMk id="50" creationId="{C5BDD1EA-D8C1-45AF-9F0A-14A2A137BA2A}"/>
          </ac:spMkLst>
        </pc:spChg>
        <pc:spChg chg="add del">
          <ac:chgData name="Park Minji" userId="95f9544e816290dc" providerId="LiveId" clId="{D5700114-3BAA-4436-AE27-51A8AF1F5155}" dt="2019-06-13T01:47:35.599" v="339" actId="26606"/>
          <ac:spMkLst>
            <pc:docMk/>
            <pc:sldMk cId="1024183454" sldId="258"/>
            <ac:spMk id="51" creationId="{14354E08-0068-48D7-A8AD-84C7B1CF585D}"/>
          </ac:spMkLst>
        </pc:spChg>
        <pc:grpChg chg="add del">
          <ac:chgData name="Park Minji" userId="95f9544e816290dc" providerId="LiveId" clId="{D5700114-3BAA-4436-AE27-51A8AF1F5155}" dt="2019-06-13T01:47:31.246" v="337" actId="26606"/>
          <ac:grpSpMkLst>
            <pc:docMk/>
            <pc:sldMk cId="1024183454" sldId="258"/>
            <ac:grpSpMk id="19" creationId="{A08E251A-5371-4E82-A0F3-2CA0C15AB09C}"/>
          </ac:grpSpMkLst>
        </pc:grpChg>
        <pc:grpChg chg="add del">
          <ac:chgData name="Park Minji" userId="95f9544e816290dc" providerId="LiveId" clId="{D5700114-3BAA-4436-AE27-51A8AF1F5155}" dt="2019-06-13T01:47:35.599" v="339" actId="26606"/>
          <ac:grpSpMkLst>
            <pc:docMk/>
            <pc:sldMk cId="1024183454" sldId="258"/>
            <ac:grpSpMk id="32" creationId="{A779F34F-2960-4B81-BA08-445B6F6A0CD7}"/>
          </ac:grpSpMkLst>
        </pc:grpChg>
        <pc:picChg chg="add del mod">
          <ac:chgData name="Park Minji" userId="95f9544e816290dc" providerId="LiveId" clId="{D5700114-3BAA-4436-AE27-51A8AF1F5155}" dt="2019-06-13T01:47:35.599" v="339" actId="26606"/>
          <ac:picMkLst>
            <pc:docMk/>
            <pc:sldMk cId="1024183454" sldId="258"/>
            <ac:picMk id="13" creationId="{BC634C75-ACCD-4737-AC53-842865AD9C3E}"/>
          </ac:picMkLst>
        </pc:picChg>
        <pc:picChg chg="add del">
          <ac:chgData name="Park Minji" userId="95f9544e816290dc" providerId="LiveId" clId="{D5700114-3BAA-4436-AE27-51A8AF1F5155}" dt="2019-06-13T01:46:55.664" v="288" actId="26606"/>
          <ac:picMkLst>
            <pc:docMk/>
            <pc:sldMk cId="1024183454" sldId="258"/>
            <ac:picMk id="23" creationId="{BC634C75-ACCD-4737-AC53-842865AD9C3E}"/>
          </ac:picMkLst>
        </pc:picChg>
        <pc:picChg chg="add del">
          <ac:chgData name="Park Minji" userId="95f9544e816290dc" providerId="LiveId" clId="{D5700114-3BAA-4436-AE27-51A8AF1F5155}" dt="2019-06-13T01:46:56.735" v="290" actId="26606"/>
          <ac:picMkLst>
            <pc:docMk/>
            <pc:sldMk cId="1024183454" sldId="258"/>
            <ac:picMk id="35" creationId="{BC634C75-ACCD-4737-AC53-842865AD9C3E}"/>
          </ac:picMkLst>
        </pc:picChg>
        <pc:picChg chg="add del">
          <ac:chgData name="Park Minji" userId="95f9544e816290dc" providerId="LiveId" clId="{D5700114-3BAA-4436-AE27-51A8AF1F5155}" dt="2019-06-13T01:47:10.944" v="314" actId="26606"/>
          <ac:picMkLst>
            <pc:docMk/>
            <pc:sldMk cId="1024183454" sldId="258"/>
            <ac:picMk id="39" creationId="{BC634C75-ACCD-4737-AC53-842865AD9C3E}"/>
          </ac:picMkLst>
        </pc:picChg>
        <pc:cxnChg chg="add del">
          <ac:chgData name="Park Minji" userId="95f9544e816290dc" providerId="LiveId" clId="{D5700114-3BAA-4436-AE27-51A8AF1F5155}" dt="2019-06-13T01:47:31.246" v="337" actId="26606"/>
          <ac:cxnSpMkLst>
            <pc:docMk/>
            <pc:sldMk cId="1024183454" sldId="258"/>
            <ac:cxnSpMk id="15" creationId="{8FD48FB1-66D8-4676-B0AA-C139A1DB78D1}"/>
          </ac:cxnSpMkLst>
        </pc:cxnChg>
        <pc:cxnChg chg="add del">
          <ac:chgData name="Park Minji" userId="95f9544e816290dc" providerId="LiveId" clId="{D5700114-3BAA-4436-AE27-51A8AF1F5155}" dt="2019-06-13T01:47:31.246" v="337" actId="26606"/>
          <ac:cxnSpMkLst>
            <pc:docMk/>
            <pc:sldMk cId="1024183454" sldId="258"/>
            <ac:cxnSpMk id="16" creationId="{F033F5AE-6728-4F19-8DED-658E674B31B9}"/>
          </ac:cxnSpMkLst>
        </pc:cxnChg>
        <pc:cxnChg chg="add del">
          <ac:chgData name="Park Minji" userId="95f9544e816290dc" providerId="LiveId" clId="{D5700114-3BAA-4436-AE27-51A8AF1F5155}" dt="2019-06-13T01:47:31.246" v="337" actId="26606"/>
          <ac:cxnSpMkLst>
            <pc:docMk/>
            <pc:sldMk cId="1024183454" sldId="258"/>
            <ac:cxnSpMk id="22" creationId="{82C7D74A-18BA-4709-A808-44E8815C4430}"/>
          </ac:cxnSpMkLst>
        </pc:cxnChg>
        <pc:cxnChg chg="add del">
          <ac:chgData name="Park Minji" userId="95f9544e816290dc" providerId="LiveId" clId="{D5700114-3BAA-4436-AE27-51A8AF1F5155}" dt="2019-06-13T01:47:31.246" v="337" actId="26606"/>
          <ac:cxnSpMkLst>
            <pc:docMk/>
            <pc:sldMk cId="1024183454" sldId="258"/>
            <ac:cxnSpMk id="24" creationId="{B5164A3F-1561-4039-8185-AB0EEB713EA7}"/>
          </ac:cxnSpMkLst>
        </pc:cxnChg>
        <pc:cxnChg chg="add del">
          <ac:chgData name="Park Minji" userId="95f9544e816290dc" providerId="LiveId" clId="{D5700114-3BAA-4436-AE27-51A8AF1F5155}" dt="2019-06-13T01:47:31.246" v="337" actId="26606"/>
          <ac:cxnSpMkLst>
            <pc:docMk/>
            <pc:sldMk cId="1024183454" sldId="258"/>
            <ac:cxnSpMk id="26" creationId="{2A35DB53-42BE-460E-9CA1-1294C98463CB}"/>
          </ac:cxnSpMkLst>
        </pc:cxnChg>
        <pc:cxnChg chg="add del">
          <ac:chgData name="Park Minji" userId="95f9544e816290dc" providerId="LiveId" clId="{D5700114-3BAA-4436-AE27-51A8AF1F5155}" dt="2019-06-13T01:47:10.944" v="314" actId="26606"/>
          <ac:cxnSpMkLst>
            <pc:docMk/>
            <pc:sldMk cId="1024183454" sldId="258"/>
            <ac:cxnSpMk id="40" creationId="{CE272F12-AF86-441A-BC1B-C014BBBF85B5}"/>
          </ac:cxnSpMkLst>
        </pc:cxnChg>
        <pc:cxnChg chg="add del">
          <ac:chgData name="Park Minji" userId="95f9544e816290dc" providerId="LiveId" clId="{D5700114-3BAA-4436-AE27-51A8AF1F5155}" dt="2019-06-13T01:47:35.599" v="339" actId="26606"/>
          <ac:cxnSpMkLst>
            <pc:docMk/>
            <pc:sldMk cId="1024183454" sldId="258"/>
            <ac:cxnSpMk id="45" creationId="{8FD48FB1-66D8-4676-B0AA-C139A1DB78D1}"/>
          </ac:cxnSpMkLst>
        </pc:cxnChg>
        <pc:cxnChg chg="add del">
          <ac:chgData name="Park Minji" userId="95f9544e816290dc" providerId="LiveId" clId="{D5700114-3BAA-4436-AE27-51A8AF1F5155}" dt="2019-06-13T01:47:35.599" v="339" actId="26606"/>
          <ac:cxnSpMkLst>
            <pc:docMk/>
            <pc:sldMk cId="1024183454" sldId="258"/>
            <ac:cxnSpMk id="46" creationId="{F033F5AE-6728-4F19-8DED-658E674B31B9}"/>
          </ac:cxnSpMkLst>
        </pc:cxnChg>
        <pc:cxnChg chg="add del">
          <ac:chgData name="Park Minji" userId="95f9544e816290dc" providerId="LiveId" clId="{D5700114-3BAA-4436-AE27-51A8AF1F5155}" dt="2019-06-13T01:47:35.599" v="339" actId="26606"/>
          <ac:cxnSpMkLst>
            <pc:docMk/>
            <pc:sldMk cId="1024183454" sldId="258"/>
            <ac:cxnSpMk id="47" creationId="{82C7D74A-18BA-4709-A808-44E8815C4430}"/>
          </ac:cxnSpMkLst>
        </pc:cxnChg>
        <pc:cxnChg chg="add del">
          <ac:chgData name="Park Minji" userId="95f9544e816290dc" providerId="LiveId" clId="{D5700114-3BAA-4436-AE27-51A8AF1F5155}" dt="2019-06-13T01:47:35.599" v="339" actId="26606"/>
          <ac:cxnSpMkLst>
            <pc:docMk/>
            <pc:sldMk cId="1024183454" sldId="258"/>
            <ac:cxnSpMk id="48" creationId="{B5164A3F-1561-4039-8185-AB0EEB713EA7}"/>
          </ac:cxnSpMkLst>
        </pc:cxnChg>
        <pc:cxnChg chg="add del">
          <ac:chgData name="Park Minji" userId="95f9544e816290dc" providerId="LiveId" clId="{D5700114-3BAA-4436-AE27-51A8AF1F5155}" dt="2019-06-13T01:47:35.599" v="339" actId="26606"/>
          <ac:cxnSpMkLst>
            <pc:docMk/>
            <pc:sldMk cId="1024183454" sldId="258"/>
            <ac:cxnSpMk id="49" creationId="{2A35DB53-42BE-460E-9CA1-1294C98463CB}"/>
          </ac:cxnSpMkLst>
        </pc:cxnChg>
      </pc:sldChg>
      <pc:sldChg chg="addSp delSp modSp delDesignElem">
        <pc:chgData name="Park Minji" userId="95f9544e816290dc" providerId="LiveId" clId="{D5700114-3BAA-4436-AE27-51A8AF1F5155}" dt="2019-06-13T01:52:59.735" v="473" actId="26606"/>
        <pc:sldMkLst>
          <pc:docMk/>
          <pc:sldMk cId="1401180078" sldId="259"/>
        </pc:sldMkLst>
        <pc:spChg chg="mod">
          <ac:chgData name="Park Minji" userId="95f9544e816290dc" providerId="LiveId" clId="{D5700114-3BAA-4436-AE27-51A8AF1F5155}" dt="2019-06-13T01:52:59.735" v="473" actId="26606"/>
          <ac:spMkLst>
            <pc:docMk/>
            <pc:sldMk cId="1401180078" sldId="259"/>
            <ac:spMk id="2" creationId="{8514DB38-37EA-4226-83AE-C1C424CC1A8D}"/>
          </ac:spMkLst>
        </pc:spChg>
        <pc:spChg chg="mod">
          <ac:chgData name="Park Minji" userId="95f9544e816290dc" providerId="LiveId" clId="{D5700114-3BAA-4436-AE27-51A8AF1F5155}" dt="2019-06-13T01:52:59.735" v="473" actId="26606"/>
          <ac:spMkLst>
            <pc:docMk/>
            <pc:sldMk cId="1401180078" sldId="259"/>
            <ac:spMk id="3" creationId="{82A0A61B-835B-4AEB-9A0E-7C0D93E6B98D}"/>
          </ac:spMkLst>
        </pc:spChg>
        <pc:spChg chg="add del">
          <ac:chgData name="Park Minji" userId="95f9544e816290dc" providerId="LiveId" clId="{D5700114-3BAA-4436-AE27-51A8AF1F5155}" dt="2019-06-13T01:52:59.735" v="473" actId="26606"/>
          <ac:spMkLst>
            <pc:docMk/>
            <pc:sldMk cId="1401180078" sldId="259"/>
            <ac:spMk id="9" creationId="{42A5316D-ED2F-4F89-B4B4-8D9240B1A348}"/>
          </ac:spMkLst>
        </pc:spChg>
        <pc:spChg chg="add">
          <ac:chgData name="Park Minji" userId="95f9544e816290dc" providerId="LiveId" clId="{D5700114-3BAA-4436-AE27-51A8AF1F5155}" dt="2019-06-13T01:52:59.735" v="473" actId="26606"/>
          <ac:spMkLst>
            <pc:docMk/>
            <pc:sldMk cId="1401180078" sldId="259"/>
            <ac:spMk id="14" creationId="{AB45A142-4255-493C-8284-5D566C121B10}"/>
          </ac:spMkLst>
        </pc:spChg>
        <pc:picChg chg="mod ord">
          <ac:chgData name="Park Minji" userId="95f9544e816290dc" providerId="LiveId" clId="{D5700114-3BAA-4436-AE27-51A8AF1F5155}" dt="2019-06-13T01:52:59.735" v="473" actId="26606"/>
          <ac:picMkLst>
            <pc:docMk/>
            <pc:sldMk cId="1401180078" sldId="259"/>
            <ac:picMk id="4" creationId="{D80DDC7D-BFB7-49AD-B321-8D4E6E27F760}"/>
          </ac:picMkLst>
        </pc:picChg>
        <pc:cxnChg chg="add">
          <ac:chgData name="Park Minji" userId="95f9544e816290dc" providerId="LiveId" clId="{D5700114-3BAA-4436-AE27-51A8AF1F5155}" dt="2019-06-13T01:52:59.735" v="473" actId="26606"/>
          <ac:cxnSpMkLst>
            <pc:docMk/>
            <pc:sldMk cId="1401180078" sldId="259"/>
            <ac:cxnSpMk id="16" creationId="{38FB9660-F42F-4313-BBC4-47C007FE484C}"/>
          </ac:cxnSpMkLst>
        </pc:cxnChg>
      </pc:sldChg>
      <pc:sldChg chg="addSp delSp modSp delDesignElem">
        <pc:chgData name="Park Minji" userId="95f9544e816290dc" providerId="LiveId" clId="{D5700114-3BAA-4436-AE27-51A8AF1F5155}" dt="2019-06-13T02:41:59.749" v="1054" actId="14100"/>
        <pc:sldMkLst>
          <pc:docMk/>
          <pc:sldMk cId="908539728" sldId="260"/>
        </pc:sldMkLst>
        <pc:spChg chg="mod">
          <ac:chgData name="Park Minji" userId="95f9544e816290dc" providerId="LiveId" clId="{D5700114-3BAA-4436-AE27-51A8AF1F5155}" dt="2019-06-13T01:59:36.308" v="598" actId="20577"/>
          <ac:spMkLst>
            <pc:docMk/>
            <pc:sldMk cId="908539728" sldId="260"/>
            <ac:spMk id="2" creationId="{5A71BE64-408F-47FB-8327-E102ABACFC95}"/>
          </ac:spMkLst>
        </pc:spChg>
        <pc:spChg chg="add del">
          <ac:chgData name="Park Minji" userId="95f9544e816290dc" providerId="LiveId" clId="{D5700114-3BAA-4436-AE27-51A8AF1F5155}" dt="2019-06-13T01:47:36.019" v="340"/>
          <ac:spMkLst>
            <pc:docMk/>
            <pc:sldMk cId="908539728" sldId="260"/>
            <ac:spMk id="9" creationId="{6753252F-4873-4F63-801D-CC719279A7D5}"/>
          </ac:spMkLst>
        </pc:spChg>
        <pc:spChg chg="add del">
          <ac:chgData name="Park Minji" userId="95f9544e816290dc" providerId="LiveId" clId="{D5700114-3BAA-4436-AE27-51A8AF1F5155}" dt="2019-06-13T01:47:36.019" v="340"/>
          <ac:spMkLst>
            <pc:docMk/>
            <pc:sldMk cId="908539728" sldId="260"/>
            <ac:spMk id="11" creationId="{047C8CCB-F95D-4249-92DD-651249D3535A}"/>
          </ac:spMkLst>
        </pc:spChg>
        <pc:picChg chg="mod">
          <ac:chgData name="Park Minji" userId="95f9544e816290dc" providerId="LiveId" clId="{D5700114-3BAA-4436-AE27-51A8AF1F5155}" dt="2019-06-13T01:59:27.351" v="587" actId="1076"/>
          <ac:picMkLst>
            <pc:docMk/>
            <pc:sldMk cId="908539728" sldId="260"/>
            <ac:picMk id="4" creationId="{EB23DE6F-F8DC-43D5-B1CC-0110CF2F07A1}"/>
          </ac:picMkLst>
        </pc:picChg>
        <pc:picChg chg="add mod">
          <ac:chgData name="Park Minji" userId="95f9544e816290dc" providerId="LiveId" clId="{D5700114-3BAA-4436-AE27-51A8AF1F5155}" dt="2019-06-13T02:41:59.749" v="1054" actId="14100"/>
          <ac:picMkLst>
            <pc:docMk/>
            <pc:sldMk cId="908539728" sldId="260"/>
            <ac:picMk id="5" creationId="{D40AB477-E0B0-4BDF-A21F-891F1C2479C4}"/>
          </ac:picMkLst>
        </pc:picChg>
      </pc:sldChg>
      <pc:sldChg chg="addSp delSp modSp del delDesignElem">
        <pc:chgData name="Park Minji" userId="95f9544e816290dc" providerId="LiveId" clId="{D5700114-3BAA-4436-AE27-51A8AF1F5155}" dt="2019-06-13T01:48:52.453" v="349" actId="2696"/>
        <pc:sldMkLst>
          <pc:docMk/>
          <pc:sldMk cId="717691365" sldId="261"/>
        </pc:sldMkLst>
        <pc:spChg chg="del mod">
          <ac:chgData name="Park Minji" userId="95f9544e816290dc" providerId="LiveId" clId="{D5700114-3BAA-4436-AE27-51A8AF1F5155}" dt="2019-06-13T01:48:43.337" v="347" actId="478"/>
          <ac:spMkLst>
            <pc:docMk/>
            <pc:sldMk cId="717691365" sldId="261"/>
            <ac:spMk id="2" creationId="{3B1B7BCC-E022-4FA7-9C16-DA9C79FC4511}"/>
          </ac:spMkLst>
        </pc:spChg>
        <pc:spChg chg="add mod">
          <ac:chgData name="Park Minji" userId="95f9544e816290dc" providerId="LiveId" clId="{D5700114-3BAA-4436-AE27-51A8AF1F5155}" dt="2019-06-13T01:48:49.679" v="348"/>
          <ac:spMkLst>
            <pc:docMk/>
            <pc:sldMk cId="717691365" sldId="261"/>
            <ac:spMk id="5" creationId="{1C8D8CA8-E433-4CD2-92E2-C66D2B7DB2D0}"/>
          </ac:spMkLst>
        </pc:spChg>
        <pc:spChg chg="del mod">
          <ac:chgData name="Park Minji" userId="95f9544e816290dc" providerId="LiveId" clId="{D5700114-3BAA-4436-AE27-51A8AF1F5155}" dt="2019-06-13T01:48:49.679" v="348"/>
          <ac:spMkLst>
            <pc:docMk/>
            <pc:sldMk cId="717691365" sldId="261"/>
            <ac:spMk id="16" creationId="{CE21EA44-68A0-45E2-8BB4-3DB9E2B2D5C6}"/>
          </ac:spMkLst>
        </pc:spChg>
        <pc:spChg chg="add del">
          <ac:chgData name="Park Minji" userId="95f9544e816290dc" providerId="LiveId" clId="{D5700114-3BAA-4436-AE27-51A8AF1F5155}" dt="2019-06-13T01:48:32.262" v="345" actId="26606"/>
          <ac:spMkLst>
            <pc:docMk/>
            <pc:sldMk cId="717691365" sldId="261"/>
            <ac:spMk id="19" creationId="{42A5316D-ED2F-4F89-B4B4-8D9240B1A348}"/>
          </ac:spMkLst>
        </pc:spChg>
        <pc:spChg chg="add del">
          <ac:chgData name="Park Minji" userId="95f9544e816290dc" providerId="LiveId" clId="{D5700114-3BAA-4436-AE27-51A8AF1F5155}" dt="2019-06-13T01:48:24.574" v="342" actId="26606"/>
          <ac:spMkLst>
            <pc:docMk/>
            <pc:sldMk cId="717691365" sldId="261"/>
            <ac:spMk id="24" creationId="{F60FCA6E-0894-46CD-BD49-5955A51E0084}"/>
          </ac:spMkLst>
        </pc:spChg>
        <pc:spChg chg="add del">
          <ac:chgData name="Park Minji" userId="95f9544e816290dc" providerId="LiveId" clId="{D5700114-3BAA-4436-AE27-51A8AF1F5155}" dt="2019-06-13T01:48:24.574" v="342" actId="26606"/>
          <ac:spMkLst>
            <pc:docMk/>
            <pc:sldMk cId="717691365" sldId="261"/>
            <ac:spMk id="26" creationId="{E78C6E4B-A1F1-4B6C-97EC-BE997495D6AC}"/>
          </ac:spMkLst>
        </pc:spChg>
        <pc:spChg chg="add del">
          <ac:chgData name="Park Minji" userId="95f9544e816290dc" providerId="LiveId" clId="{D5700114-3BAA-4436-AE27-51A8AF1F5155}" dt="2019-06-13T01:48:32.262" v="345" actId="26606"/>
          <ac:spMkLst>
            <pc:docMk/>
            <pc:sldMk cId="717691365" sldId="261"/>
            <ac:spMk id="28" creationId="{C607803A-4E99-444E-94F7-8785CDDF5849}"/>
          </ac:spMkLst>
        </pc:spChg>
        <pc:spChg chg="add del">
          <ac:chgData name="Park Minji" userId="95f9544e816290dc" providerId="LiveId" clId="{D5700114-3BAA-4436-AE27-51A8AF1F5155}" dt="2019-06-13T01:48:32.262" v="345" actId="26606"/>
          <ac:spMkLst>
            <pc:docMk/>
            <pc:sldMk cId="717691365" sldId="261"/>
            <ac:spMk id="29" creationId="{2989BE6A-C309-418E-8ADD-1616A980570D}"/>
          </ac:spMkLst>
        </pc:spChg>
        <pc:picChg chg="del mod">
          <ac:chgData name="Park Minji" userId="95f9544e816290dc" providerId="LiveId" clId="{D5700114-3BAA-4436-AE27-51A8AF1F5155}" dt="2019-06-13T01:48:49.679" v="348"/>
          <ac:picMkLst>
            <pc:docMk/>
            <pc:sldMk cId="717691365" sldId="261"/>
            <ac:picMk id="14" creationId="{5BB48DC5-3DCC-4EFB-8DFF-1F8BD8148F27}"/>
          </ac:picMkLst>
        </pc:picChg>
      </pc:sldChg>
      <pc:sldChg chg="addSp delSp modSp delDesignElem">
        <pc:chgData name="Park Minji" userId="95f9544e816290dc" providerId="LiveId" clId="{D5700114-3BAA-4436-AE27-51A8AF1F5155}" dt="2019-06-13T01:51:49.837" v="405" actId="404"/>
        <pc:sldMkLst>
          <pc:docMk/>
          <pc:sldMk cId="1516332661" sldId="262"/>
        </pc:sldMkLst>
        <pc:spChg chg="mod">
          <ac:chgData name="Park Minji" userId="95f9544e816290dc" providerId="LiveId" clId="{D5700114-3BAA-4436-AE27-51A8AF1F5155}" dt="2019-06-13T01:51:49.837" v="405" actId="404"/>
          <ac:spMkLst>
            <pc:docMk/>
            <pc:sldMk cId="1516332661" sldId="262"/>
            <ac:spMk id="2" creationId="{78E3A9F9-AA72-47F5-B09A-DAFB16B3254D}"/>
          </ac:spMkLst>
        </pc:spChg>
        <pc:spChg chg="del">
          <ac:chgData name="Park Minji" userId="95f9544e816290dc" providerId="LiveId" clId="{D5700114-3BAA-4436-AE27-51A8AF1F5155}" dt="2019-06-13T01:51:14.901" v="371" actId="26606"/>
          <ac:spMkLst>
            <pc:docMk/>
            <pc:sldMk cId="1516332661" sldId="262"/>
            <ac:spMk id="9" creationId="{CB72EA1E-A97B-44B8-B0A8-AB5A6A8383EE}"/>
          </ac:spMkLst>
        </pc:spChg>
        <pc:spChg chg="add del">
          <ac:chgData name="Park Minji" userId="95f9544e816290dc" providerId="LiveId" clId="{D5700114-3BAA-4436-AE27-51A8AF1F5155}" dt="2019-06-13T01:51:14.901" v="371" actId="26606"/>
          <ac:spMkLst>
            <pc:docMk/>
            <pc:sldMk cId="1516332661" sldId="262"/>
            <ac:spMk id="12" creationId="{42A5316D-ED2F-4F89-B4B4-8D9240B1A348}"/>
          </ac:spMkLst>
        </pc:spChg>
        <pc:spChg chg="add">
          <ac:chgData name="Park Minji" userId="95f9544e816290dc" providerId="LiveId" clId="{D5700114-3BAA-4436-AE27-51A8AF1F5155}" dt="2019-06-13T01:51:14.901" v="371" actId="26606"/>
          <ac:spMkLst>
            <pc:docMk/>
            <pc:sldMk cId="1516332661" sldId="262"/>
            <ac:spMk id="18" creationId="{AB45A142-4255-493C-8284-5D566C121B10}"/>
          </ac:spMkLst>
        </pc:spChg>
        <pc:picChg chg="del">
          <ac:chgData name="Park Minji" userId="95f9544e816290dc" providerId="LiveId" clId="{D5700114-3BAA-4436-AE27-51A8AF1F5155}" dt="2019-06-13T01:51:14.901" v="371" actId="26606"/>
          <ac:picMkLst>
            <pc:docMk/>
            <pc:sldMk cId="1516332661" sldId="262"/>
            <ac:picMk id="7" creationId="{C41CFD29-B629-4828-A3F8-170413C811C0}"/>
          </ac:picMkLst>
        </pc:picChg>
        <pc:picChg chg="add mod">
          <ac:chgData name="Park Minji" userId="95f9544e816290dc" providerId="LiveId" clId="{D5700114-3BAA-4436-AE27-51A8AF1F5155}" dt="2019-06-13T01:51:18.599" v="372" actId="27614"/>
          <ac:picMkLst>
            <pc:docMk/>
            <pc:sldMk cId="1516332661" sldId="262"/>
            <ac:picMk id="15" creationId="{C41CFD29-B629-4828-A3F8-170413C811C0}"/>
          </ac:picMkLst>
        </pc:picChg>
        <pc:cxnChg chg="add">
          <ac:chgData name="Park Minji" userId="95f9544e816290dc" providerId="LiveId" clId="{D5700114-3BAA-4436-AE27-51A8AF1F5155}" dt="2019-06-13T01:51:14.901" v="371" actId="26606"/>
          <ac:cxnSpMkLst>
            <pc:docMk/>
            <pc:sldMk cId="1516332661" sldId="262"/>
            <ac:cxnSpMk id="20" creationId="{38FB9660-F42F-4313-BBC4-47C007FE484C}"/>
          </ac:cxnSpMkLst>
        </pc:cxnChg>
      </pc:sldChg>
      <pc:sldChg chg="addSp delSp modSp mod setBg delDesignElem">
        <pc:chgData name="Park Minji" userId="95f9544e816290dc" providerId="LiveId" clId="{D5700114-3BAA-4436-AE27-51A8AF1F5155}" dt="2019-06-13T02:32:15.086" v="1009" actId="20577"/>
        <pc:sldMkLst>
          <pc:docMk/>
          <pc:sldMk cId="2002858220" sldId="263"/>
        </pc:sldMkLst>
        <pc:spChg chg="mod">
          <ac:chgData name="Park Minji" userId="95f9544e816290dc" providerId="LiveId" clId="{D5700114-3BAA-4436-AE27-51A8AF1F5155}" dt="2019-06-13T01:45:35.304" v="277" actId="26606"/>
          <ac:spMkLst>
            <pc:docMk/>
            <pc:sldMk cId="2002858220" sldId="263"/>
            <ac:spMk id="2" creationId="{9CDDD390-C4A1-4B6D-A1AF-4B7A2AE32B13}"/>
          </ac:spMkLst>
        </pc:spChg>
        <pc:spChg chg="add del mod">
          <ac:chgData name="Park Minji" userId="95f9544e816290dc" providerId="LiveId" clId="{D5700114-3BAA-4436-AE27-51A8AF1F5155}" dt="2019-06-13T01:45:35.304" v="277" actId="26606"/>
          <ac:spMkLst>
            <pc:docMk/>
            <pc:sldMk cId="2002858220" sldId="263"/>
            <ac:spMk id="3" creationId="{5BDF8BA0-B3B5-4314-88F9-2D81A17AE3A5}"/>
          </ac:spMkLst>
        </pc:spChg>
        <pc:spChg chg="add del">
          <ac:chgData name="Park Minji" userId="95f9544e816290dc" providerId="LiveId" clId="{D5700114-3BAA-4436-AE27-51A8AF1F5155}" dt="2019-06-13T01:47:36.019" v="340"/>
          <ac:spMkLst>
            <pc:docMk/>
            <pc:sldMk cId="2002858220" sldId="263"/>
            <ac:spMk id="6" creationId="{42285737-90EE-47DC-AC80-8AE156B11969}"/>
          </ac:spMkLst>
        </pc:spChg>
        <pc:spChg chg="add del">
          <ac:chgData name="Park Minji" userId="95f9544e816290dc" providerId="LiveId" clId="{D5700114-3BAA-4436-AE27-51A8AF1F5155}" dt="2019-06-13T01:42:54.604" v="1" actId="26606"/>
          <ac:spMkLst>
            <pc:docMk/>
            <pc:sldMk cId="2002858220" sldId="263"/>
            <ac:spMk id="10" creationId="{46C2E80F-49A6-4372-B103-219D417A55ED}"/>
          </ac:spMkLst>
        </pc:spChg>
        <pc:grpChg chg="add del">
          <ac:chgData name="Park Minji" userId="95f9544e816290dc" providerId="LiveId" clId="{D5700114-3BAA-4436-AE27-51A8AF1F5155}" dt="2019-06-13T01:47:36.019" v="340"/>
          <ac:grpSpMkLst>
            <pc:docMk/>
            <pc:sldMk cId="2002858220" sldId="263"/>
            <ac:grpSpMk id="12" creationId="{B57BDC17-F1B3-455F-BBF1-680AA1F25C06}"/>
          </ac:grpSpMkLst>
        </pc:grpChg>
        <pc:graphicFrameChg chg="add del">
          <ac:chgData name="Park Minji" userId="95f9544e816290dc" providerId="LiveId" clId="{D5700114-3BAA-4436-AE27-51A8AF1F5155}" dt="2019-06-13T01:42:54.604" v="1" actId="26606"/>
          <ac:graphicFrameMkLst>
            <pc:docMk/>
            <pc:sldMk cId="2002858220" sldId="263"/>
            <ac:graphicFrameMk id="5" creationId="{DBA091E1-DB50-4CB3-8997-5672FF50AA72}"/>
          </ac:graphicFrameMkLst>
        </pc:graphicFrameChg>
        <pc:graphicFrameChg chg="add mod">
          <ac:chgData name="Park Minji" userId="95f9544e816290dc" providerId="LiveId" clId="{D5700114-3BAA-4436-AE27-51A8AF1F5155}" dt="2019-06-13T02:32:15.086" v="1009" actId="20577"/>
          <ac:graphicFrameMkLst>
            <pc:docMk/>
            <pc:sldMk cId="2002858220" sldId="263"/>
            <ac:graphicFrameMk id="7" creationId="{0EF5173A-CF7D-4448-8E17-6D341FDEA239}"/>
          </ac:graphicFrameMkLst>
        </pc:graphicFrameChg>
      </pc:sldChg>
      <pc:sldChg chg="addSp delSp modSp add mod setBg delDesignElem">
        <pc:chgData name="Park Minji" userId="95f9544e816290dc" providerId="LiveId" clId="{D5700114-3BAA-4436-AE27-51A8AF1F5155}" dt="2019-06-13T01:52:57.022" v="472" actId="26606"/>
        <pc:sldMkLst>
          <pc:docMk/>
          <pc:sldMk cId="302377583" sldId="264"/>
        </pc:sldMkLst>
        <pc:spChg chg="mod">
          <ac:chgData name="Park Minji" userId="95f9544e816290dc" providerId="LiveId" clId="{D5700114-3BAA-4436-AE27-51A8AF1F5155}" dt="2019-06-13T01:52:57.022" v="472" actId="26606"/>
          <ac:spMkLst>
            <pc:docMk/>
            <pc:sldMk cId="302377583" sldId="264"/>
            <ac:spMk id="2" creationId="{F5B4C113-9515-4E61-979C-7C45AC3C23FA}"/>
          </ac:spMkLst>
        </pc:spChg>
        <pc:spChg chg="del">
          <ac:chgData name="Park Minji" userId="95f9544e816290dc" providerId="LiveId" clId="{D5700114-3BAA-4436-AE27-51A8AF1F5155}" dt="2019-06-13T01:43:58.105" v="36"/>
          <ac:spMkLst>
            <pc:docMk/>
            <pc:sldMk cId="302377583" sldId="264"/>
            <ac:spMk id="3" creationId="{9D4E74EC-3D5E-4A30-B0A4-FED84BD564DA}"/>
          </ac:spMkLst>
        </pc:spChg>
        <pc:spChg chg="add del">
          <ac:chgData name="Park Minji" userId="95f9544e816290dc" providerId="LiveId" clId="{D5700114-3BAA-4436-AE27-51A8AF1F5155}" dt="2019-06-13T01:52:57.022" v="472" actId="26606"/>
          <ac:spMkLst>
            <pc:docMk/>
            <pc:sldMk cId="302377583" sldId="264"/>
            <ac:spMk id="9" creationId="{053F7D82-3B0E-494B-8BF6-954C2F42D223}"/>
          </ac:spMkLst>
        </pc:spChg>
        <pc:spChg chg="add del">
          <ac:chgData name="Park Minji" userId="95f9544e816290dc" providerId="LiveId" clId="{D5700114-3BAA-4436-AE27-51A8AF1F5155}" dt="2019-06-13T01:52:57.022" v="472" actId="26606"/>
          <ac:spMkLst>
            <pc:docMk/>
            <pc:sldMk cId="302377583" sldId="264"/>
            <ac:spMk id="12" creationId="{42A5316D-ED2F-4F89-B4B4-8D9240B1A348}"/>
          </ac:spMkLst>
        </pc:spChg>
        <pc:spChg chg="add">
          <ac:chgData name="Park Minji" userId="95f9544e816290dc" providerId="LiveId" clId="{D5700114-3BAA-4436-AE27-51A8AF1F5155}" dt="2019-06-13T01:52:57.022" v="472" actId="26606"/>
          <ac:spMkLst>
            <pc:docMk/>
            <pc:sldMk cId="302377583" sldId="264"/>
            <ac:spMk id="18" creationId="{AB45A142-4255-493C-8284-5D566C121B10}"/>
          </ac:spMkLst>
        </pc:spChg>
        <pc:picChg chg="add del mod">
          <ac:chgData name="Park Minji" userId="95f9544e816290dc" providerId="LiveId" clId="{D5700114-3BAA-4436-AE27-51A8AF1F5155}" dt="2019-06-13T01:44:00.881" v="37" actId="26606"/>
          <ac:picMkLst>
            <pc:docMk/>
            <pc:sldMk cId="302377583" sldId="264"/>
            <ac:picMk id="4" creationId="{2F8780C9-0182-4013-B350-80CCF2800FA3}"/>
          </ac:picMkLst>
        </pc:picChg>
        <pc:picChg chg="add del">
          <ac:chgData name="Park Minji" userId="95f9544e816290dc" providerId="LiveId" clId="{D5700114-3BAA-4436-AE27-51A8AF1F5155}" dt="2019-06-13T01:52:57.022" v="472" actId="26606"/>
          <ac:picMkLst>
            <pc:docMk/>
            <pc:sldMk cId="302377583" sldId="264"/>
            <ac:picMk id="7" creationId="{2F8780C9-0182-4013-B350-80CCF2800FA3}"/>
          </ac:picMkLst>
        </pc:picChg>
        <pc:picChg chg="add">
          <ac:chgData name="Park Minji" userId="95f9544e816290dc" providerId="LiveId" clId="{D5700114-3BAA-4436-AE27-51A8AF1F5155}" dt="2019-06-13T01:52:57.022" v="472" actId="26606"/>
          <ac:picMkLst>
            <pc:docMk/>
            <pc:sldMk cId="302377583" sldId="264"/>
            <ac:picMk id="15" creationId="{2F8780C9-0182-4013-B350-80CCF2800FA3}"/>
          </ac:picMkLst>
        </pc:picChg>
        <pc:cxnChg chg="add">
          <ac:chgData name="Park Minji" userId="95f9544e816290dc" providerId="LiveId" clId="{D5700114-3BAA-4436-AE27-51A8AF1F5155}" dt="2019-06-13T01:52:57.022" v="472" actId="26606"/>
          <ac:cxnSpMkLst>
            <pc:docMk/>
            <pc:sldMk cId="302377583" sldId="264"/>
            <ac:cxnSpMk id="20" creationId="{38FB9660-F42F-4313-BBC4-47C007FE484C}"/>
          </ac:cxnSpMkLst>
        </pc:cxnChg>
      </pc:sldChg>
      <pc:sldChg chg="addSp delSp modSp add mod setBg">
        <pc:chgData name="Park Minji" userId="95f9544e816290dc" providerId="LiveId" clId="{D5700114-3BAA-4436-AE27-51A8AF1F5155}" dt="2019-06-13T01:51:39.252" v="382" actId="404"/>
        <pc:sldMkLst>
          <pc:docMk/>
          <pc:sldMk cId="3562216665" sldId="265"/>
        </pc:sldMkLst>
        <pc:spChg chg="add del mod">
          <ac:chgData name="Park Minji" userId="95f9544e816290dc" providerId="LiveId" clId="{D5700114-3BAA-4436-AE27-51A8AF1F5155}" dt="2019-06-13T01:51:39.252" v="382" actId="404"/>
          <ac:spMkLst>
            <pc:docMk/>
            <pc:sldMk cId="3562216665" sldId="265"/>
            <ac:spMk id="2" creationId="{3171F752-0423-4AC1-ADDB-7681B6D91376}"/>
          </ac:spMkLst>
        </pc:spChg>
        <pc:spChg chg="del">
          <ac:chgData name="Park Minji" userId="95f9544e816290dc" providerId="LiveId" clId="{D5700114-3BAA-4436-AE27-51A8AF1F5155}" dt="2019-06-13T01:49:01.379" v="352" actId="478"/>
          <ac:spMkLst>
            <pc:docMk/>
            <pc:sldMk cId="3562216665" sldId="265"/>
            <ac:spMk id="3" creationId="{030CE79D-E05D-458E-8117-55F19E824BAC}"/>
          </ac:spMkLst>
        </pc:spChg>
        <pc:spChg chg="add del mod">
          <ac:chgData name="Park Minji" userId="95f9544e816290dc" providerId="LiveId" clId="{D5700114-3BAA-4436-AE27-51A8AF1F5155}" dt="2019-06-13T01:51:33.693" v="378" actId="26606"/>
          <ac:spMkLst>
            <pc:docMk/>
            <pc:sldMk cId="3562216665" sldId="265"/>
            <ac:spMk id="5" creationId="{ED0B3693-C38F-4F4C-B81F-2784696A3FCF}"/>
          </ac:spMkLst>
        </pc:spChg>
        <pc:spChg chg="add">
          <ac:chgData name="Park Minji" userId="95f9544e816290dc" providerId="LiveId" clId="{D5700114-3BAA-4436-AE27-51A8AF1F5155}" dt="2019-06-13T01:51:33.693" v="378" actId="26606"/>
          <ac:spMkLst>
            <pc:docMk/>
            <pc:sldMk cId="3562216665" sldId="265"/>
            <ac:spMk id="7" creationId="{AB45A142-4255-493C-8284-5D566C121B10}"/>
          </ac:spMkLst>
        </pc:spChg>
        <pc:spChg chg="add del">
          <ac:chgData name="Park Minji" userId="95f9544e816290dc" providerId="LiveId" clId="{D5700114-3BAA-4436-AE27-51A8AF1F5155}" dt="2019-06-13T01:51:28.376" v="376" actId="26606"/>
          <ac:spMkLst>
            <pc:docMk/>
            <pc:sldMk cId="3562216665" sldId="265"/>
            <ac:spMk id="10" creationId="{AB45A142-4255-493C-8284-5D566C121B10}"/>
          </ac:spMkLst>
        </pc:spChg>
        <pc:picChg chg="add mod ord">
          <ac:chgData name="Park Minji" userId="95f9544e816290dc" providerId="LiveId" clId="{D5700114-3BAA-4436-AE27-51A8AF1F5155}" dt="2019-06-13T01:51:33.693" v="378" actId="26606"/>
          <ac:picMkLst>
            <pc:docMk/>
            <pc:sldMk cId="3562216665" sldId="265"/>
            <ac:picMk id="4" creationId="{D80E9CFC-B07F-4BCD-9250-03D88FE1B48B}"/>
          </ac:picMkLst>
        </pc:picChg>
        <pc:cxnChg chg="add">
          <ac:chgData name="Park Minji" userId="95f9544e816290dc" providerId="LiveId" clId="{D5700114-3BAA-4436-AE27-51A8AF1F5155}" dt="2019-06-13T01:51:33.693" v="378" actId="26606"/>
          <ac:cxnSpMkLst>
            <pc:docMk/>
            <pc:sldMk cId="3562216665" sldId="265"/>
            <ac:cxnSpMk id="8" creationId="{38FB9660-F42F-4313-BBC4-47C007FE484C}"/>
          </ac:cxnSpMkLst>
        </pc:cxnChg>
        <pc:cxnChg chg="add del">
          <ac:chgData name="Park Minji" userId="95f9544e816290dc" providerId="LiveId" clId="{D5700114-3BAA-4436-AE27-51A8AF1F5155}" dt="2019-06-13T01:51:28.376" v="376" actId="26606"/>
          <ac:cxnSpMkLst>
            <pc:docMk/>
            <pc:sldMk cId="3562216665" sldId="265"/>
            <ac:cxnSpMk id="12" creationId="{38FB9660-F42F-4313-BBC4-47C007FE484C}"/>
          </ac:cxnSpMkLst>
        </pc:cxnChg>
      </pc:sldChg>
      <pc:sldChg chg="addSp delSp modSp add mod setBg">
        <pc:chgData name="Park Minji" userId="95f9544e816290dc" providerId="LiveId" clId="{D5700114-3BAA-4436-AE27-51A8AF1F5155}" dt="2019-06-13T01:53:16.943" v="493" actId="20577"/>
        <pc:sldMkLst>
          <pc:docMk/>
          <pc:sldMk cId="1624591930" sldId="266"/>
        </pc:sldMkLst>
        <pc:spChg chg="mod">
          <ac:chgData name="Park Minji" userId="95f9544e816290dc" providerId="LiveId" clId="{D5700114-3BAA-4436-AE27-51A8AF1F5155}" dt="2019-06-13T01:53:16.943" v="493" actId="20577"/>
          <ac:spMkLst>
            <pc:docMk/>
            <pc:sldMk cId="1624591930" sldId="266"/>
            <ac:spMk id="2" creationId="{A93B0A45-506B-4F3A-9A38-D735D61D930E}"/>
          </ac:spMkLst>
        </pc:spChg>
        <pc:spChg chg="del">
          <ac:chgData name="Park Minji" userId="95f9544e816290dc" providerId="LiveId" clId="{D5700114-3BAA-4436-AE27-51A8AF1F5155}" dt="2019-06-13T01:50:59.619" v="367" actId="478"/>
          <ac:spMkLst>
            <pc:docMk/>
            <pc:sldMk cId="1624591930" sldId="266"/>
            <ac:spMk id="3" creationId="{7ED33713-6FA7-47B0-83A7-3C1F9377059B}"/>
          </ac:spMkLst>
        </pc:spChg>
        <pc:spChg chg="add">
          <ac:chgData name="Park Minji" userId="95f9544e816290dc" providerId="LiveId" clId="{D5700114-3BAA-4436-AE27-51A8AF1F5155}" dt="2019-06-13T01:51:07.203" v="370" actId="26606"/>
          <ac:spMkLst>
            <pc:docMk/>
            <pc:sldMk cId="1624591930" sldId="266"/>
            <ac:spMk id="9" creationId="{AB45A142-4255-493C-8284-5D566C121B10}"/>
          </ac:spMkLst>
        </pc:spChg>
        <pc:picChg chg="add mod">
          <ac:chgData name="Park Minji" userId="95f9544e816290dc" providerId="LiveId" clId="{D5700114-3BAA-4436-AE27-51A8AF1F5155}" dt="2019-06-13T01:51:07.203" v="370" actId="26606"/>
          <ac:picMkLst>
            <pc:docMk/>
            <pc:sldMk cId="1624591930" sldId="266"/>
            <ac:picMk id="4" creationId="{1AA7EB40-2863-4D5E-92F5-36C36B853993}"/>
          </ac:picMkLst>
        </pc:picChg>
        <pc:cxnChg chg="add">
          <ac:chgData name="Park Minji" userId="95f9544e816290dc" providerId="LiveId" clId="{D5700114-3BAA-4436-AE27-51A8AF1F5155}" dt="2019-06-13T01:51:07.203" v="370" actId="26606"/>
          <ac:cxnSpMkLst>
            <pc:docMk/>
            <pc:sldMk cId="1624591930" sldId="266"/>
            <ac:cxnSpMk id="11" creationId="{38FB9660-F42F-4313-BBC4-47C007FE484C}"/>
          </ac:cxnSpMkLst>
        </pc:cxnChg>
      </pc:sldChg>
      <pc:sldChg chg="addSp delSp modSp add mod setBg">
        <pc:chgData name="Park Minji" userId="95f9544e816290dc" providerId="LiveId" clId="{D5700114-3BAA-4436-AE27-51A8AF1F5155}" dt="2019-06-13T01:59:56.380" v="661" actId="20577"/>
        <pc:sldMkLst>
          <pc:docMk/>
          <pc:sldMk cId="3342813833" sldId="267"/>
        </pc:sldMkLst>
        <pc:spChg chg="mod">
          <ac:chgData name="Park Minji" userId="95f9544e816290dc" providerId="LiveId" clId="{D5700114-3BAA-4436-AE27-51A8AF1F5155}" dt="2019-06-13T01:59:56.380" v="661" actId="20577"/>
          <ac:spMkLst>
            <pc:docMk/>
            <pc:sldMk cId="3342813833" sldId="267"/>
            <ac:spMk id="2" creationId="{0E43F783-1FF1-40B2-B698-D3EAD5CF506E}"/>
          </ac:spMkLst>
        </pc:spChg>
        <pc:spChg chg="del">
          <ac:chgData name="Park Minji" userId="95f9544e816290dc" providerId="LiveId" clId="{D5700114-3BAA-4436-AE27-51A8AF1F5155}" dt="2019-06-13T01:52:22.106" v="407" actId="478"/>
          <ac:spMkLst>
            <pc:docMk/>
            <pc:sldMk cId="3342813833" sldId="267"/>
            <ac:spMk id="3" creationId="{F27F0CE0-C91C-490A-990B-B1347531724B}"/>
          </ac:spMkLst>
        </pc:spChg>
        <pc:spChg chg="add">
          <ac:chgData name="Park Minji" userId="95f9544e816290dc" providerId="LiveId" clId="{D5700114-3BAA-4436-AE27-51A8AF1F5155}" dt="2019-06-13T01:52:25.633" v="409" actId="26606"/>
          <ac:spMkLst>
            <pc:docMk/>
            <pc:sldMk cId="3342813833" sldId="267"/>
            <ac:spMk id="9" creationId="{AB45A142-4255-493C-8284-5D566C121B10}"/>
          </ac:spMkLst>
        </pc:spChg>
        <pc:picChg chg="add mod">
          <ac:chgData name="Park Minji" userId="95f9544e816290dc" providerId="LiveId" clId="{D5700114-3BAA-4436-AE27-51A8AF1F5155}" dt="2019-06-13T01:52:25.633" v="409" actId="26606"/>
          <ac:picMkLst>
            <pc:docMk/>
            <pc:sldMk cId="3342813833" sldId="267"/>
            <ac:picMk id="4" creationId="{CA5A488F-EC34-44C9-9F4F-281B84BB6F5F}"/>
          </ac:picMkLst>
        </pc:picChg>
        <pc:cxnChg chg="add">
          <ac:chgData name="Park Minji" userId="95f9544e816290dc" providerId="LiveId" clId="{D5700114-3BAA-4436-AE27-51A8AF1F5155}" dt="2019-06-13T01:52:25.633" v="409" actId="26606"/>
          <ac:cxnSpMkLst>
            <pc:docMk/>
            <pc:sldMk cId="3342813833" sldId="267"/>
            <ac:cxnSpMk id="11" creationId="{38FB9660-F42F-4313-BBC4-47C007FE484C}"/>
          </ac:cxnSpMkLst>
        </pc:cxnChg>
      </pc:sldChg>
      <pc:sldChg chg="addSp delSp modSp add mod setBg">
        <pc:chgData name="Park Minji" userId="95f9544e816290dc" providerId="LiveId" clId="{D5700114-3BAA-4436-AE27-51A8AF1F5155}" dt="2019-06-13T01:54:32.836" v="561" actId="20577"/>
        <pc:sldMkLst>
          <pc:docMk/>
          <pc:sldMk cId="3945104170" sldId="268"/>
        </pc:sldMkLst>
        <pc:spChg chg="mod">
          <ac:chgData name="Park Minji" userId="95f9544e816290dc" providerId="LiveId" clId="{D5700114-3BAA-4436-AE27-51A8AF1F5155}" dt="2019-06-13T01:54:32.836" v="561" actId="20577"/>
          <ac:spMkLst>
            <pc:docMk/>
            <pc:sldMk cId="3945104170" sldId="268"/>
            <ac:spMk id="2" creationId="{6455E50C-EA76-4B44-B079-4D58239FF2A5}"/>
          </ac:spMkLst>
        </pc:spChg>
        <pc:spChg chg="del">
          <ac:chgData name="Park Minji" userId="95f9544e816290dc" providerId="LiveId" clId="{D5700114-3BAA-4436-AE27-51A8AF1F5155}" dt="2019-06-13T01:53:41.431" v="495"/>
          <ac:spMkLst>
            <pc:docMk/>
            <pc:sldMk cId="3945104170" sldId="268"/>
            <ac:spMk id="3" creationId="{4B728E94-8F9C-4DD7-986B-D2FD450FB0DB}"/>
          </ac:spMkLst>
        </pc:spChg>
        <pc:spChg chg="add">
          <ac:chgData name="Park Minji" userId="95f9544e816290dc" providerId="LiveId" clId="{D5700114-3BAA-4436-AE27-51A8AF1F5155}" dt="2019-06-13T01:53:45.396" v="496" actId="26606"/>
          <ac:spMkLst>
            <pc:docMk/>
            <pc:sldMk cId="3945104170" sldId="268"/>
            <ac:spMk id="9" creationId="{AB45A142-4255-493C-8284-5D566C121B10}"/>
          </ac:spMkLst>
        </pc:spChg>
        <pc:picChg chg="add mod">
          <ac:chgData name="Park Minji" userId="95f9544e816290dc" providerId="LiveId" clId="{D5700114-3BAA-4436-AE27-51A8AF1F5155}" dt="2019-06-13T01:53:45.396" v="496" actId="26606"/>
          <ac:picMkLst>
            <pc:docMk/>
            <pc:sldMk cId="3945104170" sldId="268"/>
            <ac:picMk id="4" creationId="{9428F7C5-79F6-4C3A-8A1B-4127F277D8E9}"/>
          </ac:picMkLst>
        </pc:picChg>
        <pc:cxnChg chg="add">
          <ac:chgData name="Park Minji" userId="95f9544e816290dc" providerId="LiveId" clId="{D5700114-3BAA-4436-AE27-51A8AF1F5155}" dt="2019-06-13T01:53:45.396" v="496" actId="26606"/>
          <ac:cxnSpMkLst>
            <pc:docMk/>
            <pc:sldMk cId="3945104170" sldId="268"/>
            <ac:cxnSpMk id="11" creationId="{38FB9660-F42F-4313-BBC4-47C007FE484C}"/>
          </ac:cxnSpMkLst>
        </pc:cxnChg>
      </pc:sldChg>
      <pc:sldChg chg="addSp delSp modSp add mod setBg">
        <pc:chgData name="Park Minji" userId="95f9544e816290dc" providerId="LiveId" clId="{D5700114-3BAA-4436-AE27-51A8AF1F5155}" dt="2019-06-13T01:54:20.610" v="533" actId="20577"/>
        <pc:sldMkLst>
          <pc:docMk/>
          <pc:sldMk cId="1612641287" sldId="269"/>
        </pc:sldMkLst>
        <pc:spChg chg="mod">
          <ac:chgData name="Park Minji" userId="95f9544e816290dc" providerId="LiveId" clId="{D5700114-3BAA-4436-AE27-51A8AF1F5155}" dt="2019-06-13T01:54:20.610" v="533" actId="20577"/>
          <ac:spMkLst>
            <pc:docMk/>
            <pc:sldMk cId="1612641287" sldId="269"/>
            <ac:spMk id="2" creationId="{940F24BE-5BE0-4A31-A762-02199826B028}"/>
          </ac:spMkLst>
        </pc:spChg>
        <pc:spChg chg="del">
          <ac:chgData name="Park Minji" userId="95f9544e816290dc" providerId="LiveId" clId="{D5700114-3BAA-4436-AE27-51A8AF1F5155}" dt="2019-06-13T01:54:01.343" v="498"/>
          <ac:spMkLst>
            <pc:docMk/>
            <pc:sldMk cId="1612641287" sldId="269"/>
            <ac:spMk id="3" creationId="{05E725D0-54D8-47B4-927D-AD9C4B6544AE}"/>
          </ac:spMkLst>
        </pc:spChg>
        <pc:spChg chg="add del">
          <ac:chgData name="Park Minji" userId="95f9544e816290dc" providerId="LiveId" clId="{D5700114-3BAA-4436-AE27-51A8AF1F5155}" dt="2019-06-13T01:54:08.705" v="500" actId="478"/>
          <ac:spMkLst>
            <pc:docMk/>
            <pc:sldMk cId="1612641287" sldId="269"/>
            <ac:spMk id="9" creationId="{62A2B4E6-2DDC-4D46-B2A9-39450B5F78A5}"/>
          </ac:spMkLst>
        </pc:spChg>
        <pc:spChg chg="add">
          <ac:chgData name="Park Minji" userId="95f9544e816290dc" providerId="LiveId" clId="{D5700114-3BAA-4436-AE27-51A8AF1F5155}" dt="2019-06-13T01:54:03.470" v="499" actId="26606"/>
          <ac:spMkLst>
            <pc:docMk/>
            <pc:sldMk cId="1612641287" sldId="269"/>
            <ac:spMk id="12" creationId="{42A5316D-ED2F-4F89-B4B4-8D9240B1A348}"/>
          </ac:spMkLst>
        </pc:spChg>
        <pc:picChg chg="add del mod">
          <ac:chgData name="Park Minji" userId="95f9544e816290dc" providerId="LiveId" clId="{D5700114-3BAA-4436-AE27-51A8AF1F5155}" dt="2019-06-13T01:54:03.470" v="499" actId="26606"/>
          <ac:picMkLst>
            <pc:docMk/>
            <pc:sldMk cId="1612641287" sldId="269"/>
            <ac:picMk id="4" creationId="{4FF94EC4-6214-44BF-A5D7-B2B7D2A36C9E}"/>
          </ac:picMkLst>
        </pc:picChg>
        <pc:picChg chg="add mod">
          <ac:chgData name="Park Minji" userId="95f9544e816290dc" providerId="LiveId" clId="{D5700114-3BAA-4436-AE27-51A8AF1F5155}" dt="2019-06-13T01:54:13.027" v="502" actId="14100"/>
          <ac:picMkLst>
            <pc:docMk/>
            <pc:sldMk cId="1612641287" sldId="269"/>
            <ac:picMk id="7" creationId="{4FF94EC4-6214-44BF-A5D7-B2B7D2A36C9E}"/>
          </ac:picMkLst>
        </pc:picChg>
      </pc:sldChg>
      <pc:sldChg chg="addSp delSp modSp add mod setBg">
        <pc:chgData name="Park Minji" userId="95f9544e816290dc" providerId="LiveId" clId="{D5700114-3BAA-4436-AE27-51A8AF1F5155}" dt="2019-06-12T20:17:27.992" v="2965" actId="1076"/>
        <pc:sldMkLst>
          <pc:docMk/>
          <pc:sldMk cId="229143031" sldId="270"/>
        </pc:sldMkLst>
        <pc:spChg chg="mod">
          <ac:chgData name="Park Minji" userId="95f9544e816290dc" providerId="LiveId" clId="{D5700114-3BAA-4436-AE27-51A8AF1F5155}" dt="2019-06-13T02:27:27.189" v="985" actId="20577"/>
          <ac:spMkLst>
            <pc:docMk/>
            <pc:sldMk cId="229143031" sldId="270"/>
            <ac:spMk id="2" creationId="{5E6013A4-2349-4D86-9F56-05BCD61BFB1C}"/>
          </ac:spMkLst>
        </pc:spChg>
        <pc:spChg chg="del">
          <ac:chgData name="Park Minji" userId="95f9544e816290dc" providerId="LiveId" clId="{D5700114-3BAA-4436-AE27-51A8AF1F5155}" dt="2019-06-13T02:04:08.105" v="667"/>
          <ac:spMkLst>
            <pc:docMk/>
            <pc:sldMk cId="229143031" sldId="270"/>
            <ac:spMk id="3" creationId="{EC71068F-5B07-4819-9A16-8794C61F91F5}"/>
          </ac:spMkLst>
        </pc:spChg>
        <pc:spChg chg="add del">
          <ac:chgData name="Park Minji" userId="95f9544e816290dc" providerId="LiveId" clId="{D5700114-3BAA-4436-AE27-51A8AF1F5155}" dt="2019-06-13T02:04:16.266" v="669" actId="478"/>
          <ac:spMkLst>
            <pc:docMk/>
            <pc:sldMk cId="229143031" sldId="270"/>
            <ac:spMk id="10" creationId="{1BFB9EF1-B7D6-4258-8CC7-2B9CC5875A6F}"/>
          </ac:spMkLst>
        </pc:spChg>
        <pc:spChg chg="add">
          <ac:chgData name="Park Minji" userId="95f9544e816290dc" providerId="LiveId" clId="{D5700114-3BAA-4436-AE27-51A8AF1F5155}" dt="2019-06-13T02:04:12.647" v="668" actId="26606"/>
          <ac:spMkLst>
            <pc:docMk/>
            <pc:sldMk cId="229143031" sldId="270"/>
            <ac:spMk id="13" creationId="{42A5316D-ED2F-4F89-B4B4-8D9240B1A348}"/>
          </ac:spMkLst>
        </pc:spChg>
        <pc:picChg chg="add del mod">
          <ac:chgData name="Park Minji" userId="95f9544e816290dc" providerId="LiveId" clId="{D5700114-3BAA-4436-AE27-51A8AF1F5155}" dt="2019-06-13T02:02:04.789" v="666" actId="478"/>
          <ac:picMkLst>
            <pc:docMk/>
            <pc:sldMk cId="229143031" sldId="270"/>
            <ac:picMk id="4" creationId="{8AAE0A3D-475B-4EE7-B45A-2D49B344B5DA}"/>
          </ac:picMkLst>
        </pc:picChg>
        <pc:picChg chg="add del mod">
          <ac:chgData name="Park Minji" userId="95f9544e816290dc" providerId="LiveId" clId="{D5700114-3BAA-4436-AE27-51A8AF1F5155}" dt="2019-06-13T02:04:12.647" v="668" actId="26606"/>
          <ac:picMkLst>
            <pc:docMk/>
            <pc:sldMk cId="229143031" sldId="270"/>
            <ac:picMk id="5" creationId="{632D91BD-ED7B-4EC8-B1A7-4669B2D90238}"/>
          </ac:picMkLst>
        </pc:picChg>
        <pc:picChg chg="add mod">
          <ac:chgData name="Park Minji" userId="95f9544e816290dc" providerId="LiveId" clId="{D5700114-3BAA-4436-AE27-51A8AF1F5155}" dt="2019-06-12T20:17:27.992" v="2965" actId="1076"/>
          <ac:picMkLst>
            <pc:docMk/>
            <pc:sldMk cId="229143031" sldId="270"/>
            <ac:picMk id="6" creationId="{D5793889-2C35-4550-B550-2831941060B4}"/>
          </ac:picMkLst>
        </pc:picChg>
        <pc:picChg chg="add mod">
          <ac:chgData name="Park Minji" userId="95f9544e816290dc" providerId="LiveId" clId="{D5700114-3BAA-4436-AE27-51A8AF1F5155}" dt="2019-06-12T20:17:27.992" v="2965" actId="1076"/>
          <ac:picMkLst>
            <pc:docMk/>
            <pc:sldMk cId="229143031" sldId="270"/>
            <ac:picMk id="8" creationId="{632D91BD-ED7B-4EC8-B1A7-4669B2D90238}"/>
          </ac:picMkLst>
        </pc:picChg>
      </pc:sldChg>
      <pc:sldChg chg="addSp delSp modSp add del">
        <pc:chgData name="Park Minji" userId="95f9544e816290dc" providerId="LiveId" clId="{D5700114-3BAA-4436-AE27-51A8AF1F5155}" dt="2019-06-13T02:00:03.983" v="662" actId="2696"/>
        <pc:sldMkLst>
          <pc:docMk/>
          <pc:sldMk cId="1026545128" sldId="270"/>
        </pc:sldMkLst>
        <pc:spChg chg="del">
          <ac:chgData name="Park Minji" userId="95f9544e816290dc" providerId="LiveId" clId="{D5700114-3BAA-4436-AE27-51A8AF1F5155}" dt="2019-06-13T01:58:56.454" v="563"/>
          <ac:spMkLst>
            <pc:docMk/>
            <pc:sldMk cId="1026545128" sldId="270"/>
            <ac:spMk id="3" creationId="{53D6DDFF-B01F-4547-B0A5-A4CA9E7876A4}"/>
          </ac:spMkLst>
        </pc:spChg>
        <pc:picChg chg="add mod">
          <ac:chgData name="Park Minji" userId="95f9544e816290dc" providerId="LiveId" clId="{D5700114-3BAA-4436-AE27-51A8AF1F5155}" dt="2019-06-13T01:58:56.454" v="563"/>
          <ac:picMkLst>
            <pc:docMk/>
            <pc:sldMk cId="1026545128" sldId="270"/>
            <ac:picMk id="4" creationId="{4B0E0B77-6467-48DA-9C23-3F619CBEB6D7}"/>
          </ac:picMkLst>
        </pc:picChg>
      </pc:sldChg>
      <pc:sldChg chg="addSp delSp modSp add mod setBg">
        <pc:chgData name="Park Minji" userId="95f9544e816290dc" providerId="LiveId" clId="{D5700114-3BAA-4436-AE27-51A8AF1F5155}" dt="2019-06-13T02:13:10.295" v="758"/>
        <pc:sldMkLst>
          <pc:docMk/>
          <pc:sldMk cId="1426905548" sldId="271"/>
        </pc:sldMkLst>
        <pc:spChg chg="mod">
          <ac:chgData name="Park Minji" userId="95f9544e816290dc" providerId="LiveId" clId="{D5700114-3BAA-4436-AE27-51A8AF1F5155}" dt="2019-06-13T02:13:10.295" v="758"/>
          <ac:spMkLst>
            <pc:docMk/>
            <pc:sldMk cId="1426905548" sldId="271"/>
            <ac:spMk id="2" creationId="{131F2404-B005-4153-9774-E6C2A91119DE}"/>
          </ac:spMkLst>
        </pc:spChg>
        <pc:spChg chg="del">
          <ac:chgData name="Park Minji" userId="95f9544e816290dc" providerId="LiveId" clId="{D5700114-3BAA-4436-AE27-51A8AF1F5155}" dt="2019-06-13T02:12:09.315" v="672"/>
          <ac:spMkLst>
            <pc:docMk/>
            <pc:sldMk cId="1426905548" sldId="271"/>
            <ac:spMk id="3" creationId="{538B4C0D-43EF-4AB3-9FCA-68897DF8F152}"/>
          </ac:spMkLst>
        </pc:spChg>
        <pc:spChg chg="add del">
          <ac:chgData name="Park Minji" userId="95f9544e816290dc" providerId="LiveId" clId="{D5700114-3BAA-4436-AE27-51A8AF1F5155}" dt="2019-06-13T02:12:16.337" v="674" actId="478"/>
          <ac:spMkLst>
            <pc:docMk/>
            <pc:sldMk cId="1426905548" sldId="271"/>
            <ac:spMk id="9" creationId="{45C4787E-6D33-4B3B-AD9F-BB42D9412D28}"/>
          </ac:spMkLst>
        </pc:spChg>
        <pc:spChg chg="add del">
          <ac:chgData name="Park Minji" userId="95f9544e816290dc" providerId="LiveId" clId="{D5700114-3BAA-4436-AE27-51A8AF1F5155}" dt="2019-06-13T02:12:18.297" v="675" actId="26606"/>
          <ac:spMkLst>
            <pc:docMk/>
            <pc:sldMk cId="1426905548" sldId="271"/>
            <ac:spMk id="12" creationId="{867D4867-5BA7-4462-B2F6-A23F4A622AA7}"/>
          </ac:spMkLst>
        </pc:spChg>
        <pc:spChg chg="add del">
          <ac:chgData name="Park Minji" userId="95f9544e816290dc" providerId="LiveId" clId="{D5700114-3BAA-4436-AE27-51A8AF1F5155}" dt="2019-06-13T02:12:43.218" v="680" actId="26606"/>
          <ac:spMkLst>
            <pc:docMk/>
            <pc:sldMk cId="1426905548" sldId="271"/>
            <ac:spMk id="17" creationId="{AB45A142-4255-493C-8284-5D566C121B10}"/>
          </ac:spMkLst>
        </pc:spChg>
        <pc:spChg chg="add">
          <ac:chgData name="Park Minji" userId="95f9544e816290dc" providerId="LiveId" clId="{D5700114-3BAA-4436-AE27-51A8AF1F5155}" dt="2019-06-13T02:12:43.218" v="680" actId="26606"/>
          <ac:spMkLst>
            <pc:docMk/>
            <pc:sldMk cId="1426905548" sldId="271"/>
            <ac:spMk id="24" creationId="{1707FC24-6981-43D9-B525-C7832BA22463}"/>
          </ac:spMkLst>
        </pc:spChg>
        <pc:picChg chg="add del mod">
          <ac:chgData name="Park Minji" userId="95f9544e816290dc" providerId="LiveId" clId="{D5700114-3BAA-4436-AE27-51A8AF1F5155}" dt="2019-06-13T02:12:11.946" v="673" actId="26606"/>
          <ac:picMkLst>
            <pc:docMk/>
            <pc:sldMk cId="1426905548" sldId="271"/>
            <ac:picMk id="4" creationId="{F4BFCCE1-1ED0-4B2F-8D8C-AEEBB35076C9}"/>
          </ac:picMkLst>
        </pc:picChg>
        <pc:picChg chg="add mod">
          <ac:chgData name="Park Minji" userId="95f9544e816290dc" providerId="LiveId" clId="{D5700114-3BAA-4436-AE27-51A8AF1F5155}" dt="2019-06-13T02:12:43.218" v="680" actId="26606"/>
          <ac:picMkLst>
            <pc:docMk/>
            <pc:sldMk cId="1426905548" sldId="271"/>
            <ac:picMk id="5" creationId="{EBE756F4-9AE0-4B83-92A5-57B7176CD0D6}"/>
          </ac:picMkLst>
        </pc:picChg>
        <pc:picChg chg="add del mod">
          <ac:chgData name="Park Minji" userId="95f9544e816290dc" providerId="LiveId" clId="{D5700114-3BAA-4436-AE27-51A8AF1F5155}" dt="2019-06-13T02:12:41.780" v="679" actId="478"/>
          <ac:picMkLst>
            <pc:docMk/>
            <pc:sldMk cId="1426905548" sldId="271"/>
            <ac:picMk id="7" creationId="{F4BFCCE1-1ED0-4B2F-8D8C-AEEBB35076C9}"/>
          </ac:picMkLst>
        </pc:picChg>
        <pc:cxnChg chg="add del">
          <ac:chgData name="Park Minji" userId="95f9544e816290dc" providerId="LiveId" clId="{D5700114-3BAA-4436-AE27-51A8AF1F5155}" dt="2019-06-13T02:12:43.218" v="680" actId="26606"/>
          <ac:cxnSpMkLst>
            <pc:docMk/>
            <pc:sldMk cId="1426905548" sldId="271"/>
            <ac:cxnSpMk id="19" creationId="{38FB9660-F42F-4313-BBC4-47C007FE484C}"/>
          </ac:cxnSpMkLst>
        </pc:cxnChg>
      </pc:sldChg>
      <pc:sldChg chg="addSp delSp modSp add mod setBg">
        <pc:chgData name="Park Minji" userId="95f9544e816290dc" providerId="LiveId" clId="{D5700114-3BAA-4436-AE27-51A8AF1F5155}" dt="2019-06-13T02:24:50.362" v="863" actId="20577"/>
        <pc:sldMkLst>
          <pc:docMk/>
          <pc:sldMk cId="4275068475" sldId="272"/>
        </pc:sldMkLst>
        <pc:spChg chg="mod">
          <ac:chgData name="Park Minji" userId="95f9544e816290dc" providerId="LiveId" clId="{D5700114-3BAA-4436-AE27-51A8AF1F5155}" dt="2019-06-13T02:24:50.362" v="863" actId="20577"/>
          <ac:spMkLst>
            <pc:docMk/>
            <pc:sldMk cId="4275068475" sldId="272"/>
            <ac:spMk id="2" creationId="{CC46F0C1-80FB-4316-9AAD-FD953663AE9E}"/>
          </ac:spMkLst>
        </pc:spChg>
        <pc:spChg chg="del">
          <ac:chgData name="Park Minji" userId="95f9544e816290dc" providerId="LiveId" clId="{D5700114-3BAA-4436-AE27-51A8AF1F5155}" dt="2019-06-13T02:13:38.447" v="760"/>
          <ac:spMkLst>
            <pc:docMk/>
            <pc:sldMk cId="4275068475" sldId="272"/>
            <ac:spMk id="3" creationId="{E512890F-16F1-4B16-BF4B-F36555338937}"/>
          </ac:spMkLst>
        </pc:spChg>
        <pc:spChg chg="add">
          <ac:chgData name="Park Minji" userId="95f9544e816290dc" providerId="LiveId" clId="{D5700114-3BAA-4436-AE27-51A8AF1F5155}" dt="2019-06-13T02:13:40.756" v="761" actId="26606"/>
          <ac:spMkLst>
            <pc:docMk/>
            <pc:sldMk cId="4275068475" sldId="272"/>
            <ac:spMk id="9" creationId="{1707FC24-6981-43D9-B525-C7832BA22463}"/>
          </ac:spMkLst>
        </pc:spChg>
        <pc:picChg chg="add mod">
          <ac:chgData name="Park Minji" userId="95f9544e816290dc" providerId="LiveId" clId="{D5700114-3BAA-4436-AE27-51A8AF1F5155}" dt="2019-06-13T02:13:40.756" v="761" actId="26606"/>
          <ac:picMkLst>
            <pc:docMk/>
            <pc:sldMk cId="4275068475" sldId="272"/>
            <ac:picMk id="4" creationId="{F89E6B1A-2930-45F4-BB66-154A84A190D9}"/>
          </ac:picMkLst>
        </pc:picChg>
      </pc:sldChg>
      <pc:sldChg chg="addSp delSp modSp add mod setBg">
        <pc:chgData name="Park Minji" userId="95f9544e816290dc" providerId="LiveId" clId="{D5700114-3BAA-4436-AE27-51A8AF1F5155}" dt="2019-06-13T02:25:10.204" v="899" actId="20577"/>
        <pc:sldMkLst>
          <pc:docMk/>
          <pc:sldMk cId="445559555" sldId="273"/>
        </pc:sldMkLst>
        <pc:spChg chg="mod">
          <ac:chgData name="Park Minji" userId="95f9544e816290dc" providerId="LiveId" clId="{D5700114-3BAA-4436-AE27-51A8AF1F5155}" dt="2019-06-13T02:25:10.204" v="899" actId="20577"/>
          <ac:spMkLst>
            <pc:docMk/>
            <pc:sldMk cId="445559555" sldId="273"/>
            <ac:spMk id="2" creationId="{706BD1FB-02EA-4018-BD75-074A430001D6}"/>
          </ac:spMkLst>
        </pc:spChg>
        <pc:spChg chg="del">
          <ac:chgData name="Park Minji" userId="95f9544e816290dc" providerId="LiveId" clId="{D5700114-3BAA-4436-AE27-51A8AF1F5155}" dt="2019-06-13T02:23:09.603" v="775"/>
          <ac:spMkLst>
            <pc:docMk/>
            <pc:sldMk cId="445559555" sldId="273"/>
            <ac:spMk id="3" creationId="{32EC9AEE-A093-455E-BA5C-54A4F6389008}"/>
          </ac:spMkLst>
        </pc:spChg>
        <pc:spChg chg="add">
          <ac:chgData name="Park Minji" userId="95f9544e816290dc" providerId="LiveId" clId="{D5700114-3BAA-4436-AE27-51A8AF1F5155}" dt="2019-06-13T02:23:11.826" v="776" actId="26606"/>
          <ac:spMkLst>
            <pc:docMk/>
            <pc:sldMk cId="445559555" sldId="273"/>
            <ac:spMk id="9" creationId="{1707FC24-6981-43D9-B525-C7832BA22463}"/>
          </ac:spMkLst>
        </pc:spChg>
        <pc:picChg chg="add mod">
          <ac:chgData name="Park Minji" userId="95f9544e816290dc" providerId="LiveId" clId="{D5700114-3BAA-4436-AE27-51A8AF1F5155}" dt="2019-06-13T02:23:11.826" v="776" actId="26606"/>
          <ac:picMkLst>
            <pc:docMk/>
            <pc:sldMk cId="445559555" sldId="273"/>
            <ac:picMk id="4" creationId="{98170B0B-6E92-48AA-AD9E-8BCC2FC1664C}"/>
          </ac:picMkLst>
        </pc:picChg>
      </pc:sldChg>
      <pc:sldChg chg="addSp delSp modSp add mod ord setBg">
        <pc:chgData name="Park Minji" userId="95f9544e816290dc" providerId="LiveId" clId="{D5700114-3BAA-4436-AE27-51A8AF1F5155}" dt="2019-06-13T02:25:55.498" v="963"/>
        <pc:sldMkLst>
          <pc:docMk/>
          <pc:sldMk cId="1692717369" sldId="274"/>
        </pc:sldMkLst>
        <pc:spChg chg="mod">
          <ac:chgData name="Park Minji" userId="95f9544e816290dc" providerId="LiveId" clId="{D5700114-3BAA-4436-AE27-51A8AF1F5155}" dt="2019-06-13T02:25:55.498" v="963"/>
          <ac:spMkLst>
            <pc:docMk/>
            <pc:sldMk cId="1692717369" sldId="274"/>
            <ac:spMk id="2" creationId="{8830B4B7-7368-4E03-911A-58A20D054B72}"/>
          </ac:spMkLst>
        </pc:spChg>
        <pc:spChg chg="del">
          <ac:chgData name="Park Minji" userId="95f9544e816290dc" providerId="LiveId" clId="{D5700114-3BAA-4436-AE27-51A8AF1F5155}" dt="2019-06-13T02:23:42.866" v="780" actId="26606"/>
          <ac:spMkLst>
            <pc:docMk/>
            <pc:sldMk cId="1692717369" sldId="274"/>
            <ac:spMk id="3" creationId="{A49A9AAC-2A2C-4DEF-80AD-D6381823F582}"/>
          </ac:spMkLst>
        </pc:spChg>
        <pc:spChg chg="add">
          <ac:chgData name="Park Minji" userId="95f9544e816290dc" providerId="LiveId" clId="{D5700114-3BAA-4436-AE27-51A8AF1F5155}" dt="2019-06-13T02:23:42.866" v="780" actId="26606"/>
          <ac:spMkLst>
            <pc:docMk/>
            <pc:sldMk cId="1692717369" sldId="274"/>
            <ac:spMk id="10" creationId="{1707FC24-6981-43D9-B525-C7832BA22463}"/>
          </ac:spMkLst>
        </pc:spChg>
        <pc:picChg chg="add del">
          <ac:chgData name="Park Minji" userId="95f9544e816290dc" providerId="LiveId" clId="{D5700114-3BAA-4436-AE27-51A8AF1F5155}" dt="2019-06-13T02:23:42.866" v="780" actId="26606"/>
          <ac:picMkLst>
            <pc:docMk/>
            <pc:sldMk cId="1692717369" sldId="274"/>
            <ac:picMk id="4" creationId="{492E225E-4F5A-4EBC-85E5-1967E707E8E9}"/>
          </ac:picMkLst>
        </pc:picChg>
        <pc:picChg chg="add">
          <ac:chgData name="Park Minji" userId="95f9544e816290dc" providerId="LiveId" clId="{D5700114-3BAA-4436-AE27-51A8AF1F5155}" dt="2019-06-13T02:23:42.866" v="780" actId="26606"/>
          <ac:picMkLst>
            <pc:docMk/>
            <pc:sldMk cId="1692717369" sldId="274"/>
            <ac:picMk id="7" creationId="{492E225E-4F5A-4EBC-85E5-1967E707E8E9}"/>
          </ac:picMkLst>
        </pc:picChg>
      </pc:sldChg>
      <pc:sldChg chg="addSp delSp modSp add mod setBg">
        <pc:chgData name="Park Minji" userId="95f9544e816290dc" providerId="LiveId" clId="{D5700114-3BAA-4436-AE27-51A8AF1F5155}" dt="2019-06-13T02:31:53.631" v="989" actId="26606"/>
        <pc:sldMkLst>
          <pc:docMk/>
          <pc:sldMk cId="26536542" sldId="275"/>
        </pc:sldMkLst>
        <pc:spChg chg="del">
          <ac:chgData name="Park Minji" userId="95f9544e816290dc" providerId="LiveId" clId="{D5700114-3BAA-4436-AE27-51A8AF1F5155}" dt="2019-06-13T02:31:53.631" v="989" actId="26606"/>
          <ac:spMkLst>
            <pc:docMk/>
            <pc:sldMk cId="26536542" sldId="275"/>
            <ac:spMk id="2" creationId="{B59CAB9A-A123-4A76-8F2E-B2235A9E6A97}"/>
          </ac:spMkLst>
        </pc:spChg>
        <pc:spChg chg="del">
          <ac:chgData name="Park Minji" userId="95f9544e816290dc" providerId="LiveId" clId="{D5700114-3BAA-4436-AE27-51A8AF1F5155}" dt="2019-06-13T02:31:51.219" v="986"/>
          <ac:spMkLst>
            <pc:docMk/>
            <pc:sldMk cId="26536542" sldId="275"/>
            <ac:spMk id="3" creationId="{553DB70D-175A-4BD6-A918-B6269324B1EE}"/>
          </ac:spMkLst>
        </pc:spChg>
        <pc:picChg chg="add mod">
          <ac:chgData name="Park Minji" userId="95f9544e816290dc" providerId="LiveId" clId="{D5700114-3BAA-4436-AE27-51A8AF1F5155}" dt="2019-06-13T02:31:53.631" v="989" actId="26606"/>
          <ac:picMkLst>
            <pc:docMk/>
            <pc:sldMk cId="26536542" sldId="275"/>
            <ac:picMk id="5" creationId="{89AFCC47-69C2-4107-9D1A-51BB8AD2527A}"/>
          </ac:picMkLst>
        </pc:picChg>
      </pc:sldChg>
      <pc:sldChg chg="modSp add del">
        <pc:chgData name="Park Minji" userId="95f9544e816290dc" providerId="LiveId" clId="{D5700114-3BAA-4436-AE27-51A8AF1F5155}" dt="2019-06-13T02:45:07.314" v="1254" actId="2696"/>
        <pc:sldMkLst>
          <pc:docMk/>
          <pc:sldMk cId="2685185654" sldId="276"/>
        </pc:sldMkLst>
        <pc:spChg chg="mod">
          <ac:chgData name="Park Minji" userId="95f9544e816290dc" providerId="LiveId" clId="{D5700114-3BAA-4436-AE27-51A8AF1F5155}" dt="2019-06-13T02:43:29.903" v="1183"/>
          <ac:spMkLst>
            <pc:docMk/>
            <pc:sldMk cId="2685185654" sldId="276"/>
            <ac:spMk id="2" creationId="{9A22FB29-C75B-4387-A9E1-D48A5D298977}"/>
          </ac:spMkLst>
        </pc:spChg>
        <pc:spChg chg="mod">
          <ac:chgData name="Park Minji" userId="95f9544e816290dc" providerId="LiveId" clId="{D5700114-3BAA-4436-AE27-51A8AF1F5155}" dt="2019-06-13T02:43:09.415" v="1142" actId="20577"/>
          <ac:spMkLst>
            <pc:docMk/>
            <pc:sldMk cId="2685185654" sldId="276"/>
            <ac:spMk id="3" creationId="{EEBFA0D0-FD20-45C1-8926-66ECCBA62E48}"/>
          </ac:spMkLst>
        </pc:spChg>
      </pc:sldChg>
      <pc:sldChg chg="addSp delSp modSp add setBg delDesignElem">
        <pc:chgData name="Park Minji" userId="95f9544e816290dc" providerId="LiveId" clId="{D5700114-3BAA-4436-AE27-51A8AF1F5155}" dt="2019-06-12T20:01:10.232" v="2365" actId="1076"/>
        <pc:sldMkLst>
          <pc:docMk/>
          <pc:sldMk cId="143411462" sldId="277"/>
        </pc:sldMkLst>
        <pc:spChg chg="mod">
          <ac:chgData name="Park Minji" userId="95f9544e816290dc" providerId="LiveId" clId="{D5700114-3BAA-4436-AE27-51A8AF1F5155}" dt="2019-06-13T02:45:01.359" v="1252"/>
          <ac:spMkLst>
            <pc:docMk/>
            <pc:sldMk cId="143411462" sldId="277"/>
            <ac:spMk id="2" creationId="{5E6013A4-2349-4D86-9F56-05BCD61BFB1C}"/>
          </ac:spMkLst>
        </pc:spChg>
        <pc:spChg chg="add del mod">
          <ac:chgData name="Park Minji" userId="95f9544e816290dc" providerId="LiveId" clId="{D5700114-3BAA-4436-AE27-51A8AF1F5155}" dt="2019-06-13T02:44:17.327" v="1232"/>
          <ac:spMkLst>
            <pc:docMk/>
            <pc:sldMk cId="143411462" sldId="277"/>
            <ac:spMk id="3" creationId="{6F99732F-BD29-4200-A20B-A3D8BCF46CE3}"/>
          </ac:spMkLst>
        </pc:spChg>
        <pc:spChg chg="add mod">
          <ac:chgData name="Park Minji" userId="95f9544e816290dc" providerId="LiveId" clId="{D5700114-3BAA-4436-AE27-51A8AF1F5155}" dt="2019-06-12T20:01:10.232" v="2365" actId="1076"/>
          <ac:spMkLst>
            <pc:docMk/>
            <pc:sldMk cId="143411462" sldId="277"/>
            <ac:spMk id="4" creationId="{BB0E6EF7-33F1-4419-868C-12E7932586B5}"/>
          </ac:spMkLst>
        </pc:spChg>
        <pc:spChg chg="del">
          <ac:chgData name="Park Minji" userId="95f9544e816290dc" providerId="LiveId" clId="{D5700114-3BAA-4436-AE27-51A8AF1F5155}" dt="2019-06-13T02:43:40.374" v="1185"/>
          <ac:spMkLst>
            <pc:docMk/>
            <pc:sldMk cId="143411462" sldId="277"/>
            <ac:spMk id="13" creationId="{42A5316D-ED2F-4F89-B4B4-8D9240B1A348}"/>
          </ac:spMkLst>
        </pc:spChg>
        <pc:picChg chg="del">
          <ac:chgData name="Park Minji" userId="95f9544e816290dc" providerId="LiveId" clId="{D5700114-3BAA-4436-AE27-51A8AF1F5155}" dt="2019-06-13T02:43:43.359" v="1187" actId="478"/>
          <ac:picMkLst>
            <pc:docMk/>
            <pc:sldMk cId="143411462" sldId="277"/>
            <ac:picMk id="6" creationId="{D5793889-2C35-4550-B550-2831941060B4}"/>
          </ac:picMkLst>
        </pc:picChg>
        <pc:picChg chg="del">
          <ac:chgData name="Park Minji" userId="95f9544e816290dc" providerId="LiveId" clId="{D5700114-3BAA-4436-AE27-51A8AF1F5155}" dt="2019-06-13T02:43:42.812" v="1186" actId="478"/>
          <ac:picMkLst>
            <pc:docMk/>
            <pc:sldMk cId="143411462" sldId="277"/>
            <ac:picMk id="8" creationId="{632D91BD-ED7B-4EC8-B1A7-4669B2D90238}"/>
          </ac:picMkLst>
        </pc:picChg>
      </pc:sldChg>
      <pc:sldChg chg="addSp delSp modSp add ord">
        <pc:chgData name="Park Minji" userId="95f9544e816290dc" providerId="LiveId" clId="{D5700114-3BAA-4436-AE27-51A8AF1F5155}" dt="2019-06-12T20:25:19.506" v="3277"/>
        <pc:sldMkLst>
          <pc:docMk/>
          <pc:sldMk cId="3727207227" sldId="278"/>
        </pc:sldMkLst>
        <pc:spChg chg="mod">
          <ac:chgData name="Park Minji" userId="95f9544e816290dc" providerId="LiveId" clId="{D5700114-3BAA-4436-AE27-51A8AF1F5155}" dt="2019-06-12T20:25:11.684" v="3275" actId="14100"/>
          <ac:spMkLst>
            <pc:docMk/>
            <pc:sldMk cId="3727207227" sldId="278"/>
            <ac:spMk id="2" creationId="{412CCC13-2F47-4CA4-BE50-968909A3AA10}"/>
          </ac:spMkLst>
        </pc:spChg>
        <pc:spChg chg="add del mod">
          <ac:chgData name="Park Minji" userId="95f9544e816290dc" providerId="LiveId" clId="{D5700114-3BAA-4436-AE27-51A8AF1F5155}" dt="2019-06-12T20:25:19.506" v="3277"/>
          <ac:spMkLst>
            <pc:docMk/>
            <pc:sldMk cId="3727207227" sldId="278"/>
            <ac:spMk id="3" creationId="{556A2634-B174-43BF-AA7F-5585FB869215}"/>
          </ac:spMkLst>
        </pc:spChg>
        <pc:spChg chg="del">
          <ac:chgData name="Park Minji" userId="95f9544e816290dc" providerId="LiveId" clId="{D5700114-3BAA-4436-AE27-51A8AF1F5155}" dt="2019-06-13T02:53:25.029" v="1404" actId="478"/>
          <ac:spMkLst>
            <pc:docMk/>
            <pc:sldMk cId="3727207227" sldId="278"/>
            <ac:spMk id="3" creationId="{ADDB3EDE-207D-4209-94B2-F4D6CAF7D0A2}"/>
          </ac:spMkLst>
        </pc:spChg>
        <pc:spChg chg="add mod">
          <ac:chgData name="Park Minji" userId="95f9544e816290dc" providerId="LiveId" clId="{D5700114-3BAA-4436-AE27-51A8AF1F5155}" dt="2019-06-13T03:37:52.558" v="1429" actId="1076"/>
          <ac:spMkLst>
            <pc:docMk/>
            <pc:sldMk cId="3727207227" sldId="278"/>
            <ac:spMk id="4" creationId="{54535FED-7D89-4062-9E35-94E2278FE0CB}"/>
          </ac:spMkLst>
        </pc:spChg>
        <pc:spChg chg="add mod">
          <ac:chgData name="Park Minji" userId="95f9544e816290dc" providerId="LiveId" clId="{D5700114-3BAA-4436-AE27-51A8AF1F5155}" dt="2019-06-13T03:37:31.963" v="1420" actId="14100"/>
          <ac:spMkLst>
            <pc:docMk/>
            <pc:sldMk cId="3727207227" sldId="278"/>
            <ac:spMk id="5" creationId="{03C51351-9BC8-4BCF-9319-B5C946C9BCFD}"/>
          </ac:spMkLst>
        </pc:spChg>
        <pc:spChg chg="add mod">
          <ac:chgData name="Park Minji" userId="95f9544e816290dc" providerId="LiveId" clId="{D5700114-3BAA-4436-AE27-51A8AF1F5155}" dt="2019-06-13T03:37:47.214" v="1426" actId="1076"/>
          <ac:spMkLst>
            <pc:docMk/>
            <pc:sldMk cId="3727207227" sldId="278"/>
            <ac:spMk id="6" creationId="{84E8BD0F-A6CD-4ACA-B656-366ECD61BFAB}"/>
          </ac:spMkLst>
        </pc:spChg>
        <pc:spChg chg="add mod">
          <ac:chgData name="Park Minji" userId="95f9544e816290dc" providerId="LiveId" clId="{D5700114-3BAA-4436-AE27-51A8AF1F5155}" dt="2019-06-13T03:37:51.058" v="1428" actId="1076"/>
          <ac:spMkLst>
            <pc:docMk/>
            <pc:sldMk cId="3727207227" sldId="278"/>
            <ac:spMk id="7" creationId="{6EB54F23-703B-491B-9D9F-E8C80A7D1545}"/>
          </ac:spMkLst>
        </pc:spChg>
        <pc:spChg chg="add mod">
          <ac:chgData name="Park Minji" userId="95f9544e816290dc" providerId="LiveId" clId="{D5700114-3BAA-4436-AE27-51A8AF1F5155}" dt="2019-06-13T03:37:48.792" v="1427" actId="1076"/>
          <ac:spMkLst>
            <pc:docMk/>
            <pc:sldMk cId="3727207227" sldId="278"/>
            <ac:spMk id="8" creationId="{2370E517-AF42-4CC9-839A-4EC5B63CB6CC}"/>
          </ac:spMkLst>
        </pc:spChg>
        <pc:spChg chg="add del mod">
          <ac:chgData name="Park Minji" userId="95f9544e816290dc" providerId="LiveId" clId="{D5700114-3BAA-4436-AE27-51A8AF1F5155}" dt="2019-06-12T20:25:19.506" v="3277"/>
          <ac:spMkLst>
            <pc:docMk/>
            <pc:sldMk cId="3727207227" sldId="278"/>
            <ac:spMk id="9" creationId="{B9478A66-83B9-4A87-8239-5C7E1919A3F4}"/>
          </ac:spMkLst>
        </pc:spChg>
      </pc:sldChg>
      <pc:sldChg chg="addSp delSp add del setBg delDesignElem">
        <pc:chgData name="Park Minji" userId="95f9544e816290dc" providerId="LiveId" clId="{D5700114-3BAA-4436-AE27-51A8AF1F5155}" dt="2019-06-13T02:44:24.538" v="1235"/>
        <pc:sldMkLst>
          <pc:docMk/>
          <pc:sldMk cId="3833762481" sldId="278"/>
        </pc:sldMkLst>
        <pc:spChg chg="add del">
          <ac:chgData name="Park Minji" userId="95f9544e816290dc" providerId="LiveId" clId="{D5700114-3BAA-4436-AE27-51A8AF1F5155}" dt="2019-06-13T02:44:24.538" v="1235"/>
          <ac:spMkLst>
            <pc:docMk/>
            <pc:sldMk cId="3833762481" sldId="278"/>
            <ac:spMk id="13" creationId="{42A5316D-ED2F-4F89-B4B4-8D9240B1A348}"/>
          </ac:spMkLst>
        </pc:spChg>
      </pc:sldChg>
      <pc:sldChg chg="addSp delSp modSp add mod setBg">
        <pc:chgData name="Park Minji" userId="95f9544e816290dc" providerId="LiveId" clId="{D5700114-3BAA-4436-AE27-51A8AF1F5155}" dt="2019-06-13T04:23:10.728" v="2070" actId="404"/>
        <pc:sldMkLst>
          <pc:docMk/>
          <pc:sldMk cId="1769444717" sldId="279"/>
        </pc:sldMkLst>
        <pc:spChg chg="mod">
          <ac:chgData name="Park Minji" userId="95f9544e816290dc" providerId="LiveId" clId="{D5700114-3BAA-4436-AE27-51A8AF1F5155}" dt="2019-06-13T04:23:05.498" v="2066" actId="403"/>
          <ac:spMkLst>
            <pc:docMk/>
            <pc:sldMk cId="1769444717" sldId="279"/>
            <ac:spMk id="2" creationId="{EC5AD515-22A1-4545-B09A-B6F6C6543CE1}"/>
          </ac:spMkLst>
        </pc:spChg>
        <pc:spChg chg="del">
          <ac:chgData name="Park Minji" userId="95f9544e816290dc" providerId="LiveId" clId="{D5700114-3BAA-4436-AE27-51A8AF1F5155}" dt="2019-06-13T04:22:30.596" v="2058" actId="931"/>
          <ac:spMkLst>
            <pc:docMk/>
            <pc:sldMk cId="1769444717" sldId="279"/>
            <ac:spMk id="3" creationId="{D6FA8B46-39EF-4761-89F6-69155F4A1142}"/>
          </ac:spMkLst>
        </pc:spChg>
        <pc:spChg chg="add del">
          <ac:chgData name="Park Minji" userId="95f9544e816290dc" providerId="LiveId" clId="{D5700114-3BAA-4436-AE27-51A8AF1F5155}" dt="2019-06-13T04:15:50.873" v="2034" actId="478"/>
          <ac:spMkLst>
            <pc:docMk/>
            <pc:sldMk cId="1769444717" sldId="279"/>
            <ac:spMk id="4" creationId="{B7909373-719B-4A49-9DF6-C2558D52DB0F}"/>
          </ac:spMkLst>
        </pc:spChg>
        <pc:spChg chg="add del">
          <ac:chgData name="Park Minji" userId="95f9544e816290dc" providerId="LiveId" clId="{D5700114-3BAA-4436-AE27-51A8AF1F5155}" dt="2019-06-13T04:15:53.851" v="2036"/>
          <ac:spMkLst>
            <pc:docMk/>
            <pc:sldMk cId="1769444717" sldId="279"/>
            <ac:spMk id="5" creationId="{9103AD00-68EE-41BF-8436-9F507E3001C6}"/>
          </ac:spMkLst>
        </pc:spChg>
        <pc:spChg chg="add mod">
          <ac:chgData name="Park Minji" userId="95f9544e816290dc" providerId="LiveId" clId="{D5700114-3BAA-4436-AE27-51A8AF1F5155}" dt="2019-06-13T04:23:10.728" v="2070" actId="404"/>
          <ac:spMkLst>
            <pc:docMk/>
            <pc:sldMk cId="1769444717" sldId="279"/>
            <ac:spMk id="12" creationId="{F71408B0-9625-40AC-BA78-83752B36F5E5}"/>
          </ac:spMkLst>
        </pc:spChg>
        <pc:spChg chg="add">
          <ac:chgData name="Park Minji" userId="95f9544e816290dc" providerId="LiveId" clId="{D5700114-3BAA-4436-AE27-51A8AF1F5155}" dt="2019-06-13T04:22:34.976" v="2060" actId="26606"/>
          <ac:spMkLst>
            <pc:docMk/>
            <pc:sldMk cId="1769444717" sldId="279"/>
            <ac:spMk id="15" creationId="{3CD9DF72-87A3-404E-A828-84CBF11A8303}"/>
          </ac:spMkLst>
        </pc:spChg>
        <pc:picChg chg="add del mod">
          <ac:chgData name="Park Minji" userId="95f9544e816290dc" providerId="LiveId" clId="{D5700114-3BAA-4436-AE27-51A8AF1F5155}" dt="2019-06-13T04:22:34.976" v="2060" actId="26606"/>
          <ac:picMkLst>
            <pc:docMk/>
            <pc:sldMk cId="1769444717" sldId="279"/>
            <ac:picMk id="7" creationId="{DB5D8C3B-B218-4ADF-AD8A-1D598EE2A8CB}"/>
          </ac:picMkLst>
        </pc:picChg>
        <pc:picChg chg="add">
          <ac:chgData name="Park Minji" userId="95f9544e816290dc" providerId="LiveId" clId="{D5700114-3BAA-4436-AE27-51A8AF1F5155}" dt="2019-06-13T04:22:34.976" v="2060" actId="26606"/>
          <ac:picMkLst>
            <pc:docMk/>
            <pc:sldMk cId="1769444717" sldId="279"/>
            <ac:picMk id="10" creationId="{DB5D8C3B-B218-4ADF-AD8A-1D598EE2A8CB}"/>
          </ac:picMkLst>
        </pc:picChg>
        <pc:cxnChg chg="add">
          <ac:chgData name="Park Minji" userId="95f9544e816290dc" providerId="LiveId" clId="{D5700114-3BAA-4436-AE27-51A8AF1F5155}" dt="2019-06-13T04:22:34.976" v="2060" actId="26606"/>
          <ac:cxnSpMkLst>
            <pc:docMk/>
            <pc:sldMk cId="1769444717" sldId="279"/>
            <ac:cxnSpMk id="17" creationId="{20E3A342-4D61-4E3F-AF90-1AB42AEB96CC}"/>
          </ac:cxnSpMkLst>
        </pc:cxnChg>
      </pc:sldChg>
      <pc:sldChg chg="addSp delSp add del setBg delDesignElem">
        <pc:chgData name="Park Minji" userId="95f9544e816290dc" providerId="LiveId" clId="{D5700114-3BAA-4436-AE27-51A8AF1F5155}" dt="2019-06-13T04:16:01.816" v="2039"/>
        <pc:sldMkLst>
          <pc:docMk/>
          <pc:sldMk cId="1648765531" sldId="280"/>
        </pc:sldMkLst>
        <pc:spChg chg="add del">
          <ac:chgData name="Park Minji" userId="95f9544e816290dc" providerId="LiveId" clId="{D5700114-3BAA-4436-AE27-51A8AF1F5155}" dt="2019-06-13T04:16:01.816" v="2039"/>
          <ac:spMkLst>
            <pc:docMk/>
            <pc:sldMk cId="1648765531" sldId="280"/>
            <ac:spMk id="22" creationId="{EC7FF834-B204-4967-8D47-8BB36EAF0EF5}"/>
          </ac:spMkLst>
        </pc:spChg>
        <pc:spChg chg="add del">
          <ac:chgData name="Park Minji" userId="95f9544e816290dc" providerId="LiveId" clId="{D5700114-3BAA-4436-AE27-51A8AF1F5155}" dt="2019-06-13T04:16:01.816" v="2039"/>
          <ac:spMkLst>
            <pc:docMk/>
            <pc:sldMk cId="1648765531" sldId="280"/>
            <ac:spMk id="24" creationId="{F780A22D-61EA-43E3-BD94-3E39CF902160}"/>
          </ac:spMkLst>
        </pc:spChg>
      </pc:sldChg>
      <pc:sldChg chg="addSp modSp add mod setBg">
        <pc:chgData name="Park Minji" userId="95f9544e816290dc" providerId="LiveId" clId="{D5700114-3BAA-4436-AE27-51A8AF1F5155}" dt="2019-06-12T19:46:34.849" v="2212" actId="404"/>
        <pc:sldMkLst>
          <pc:docMk/>
          <pc:sldMk cId="3562434364" sldId="280"/>
        </pc:sldMkLst>
        <pc:spChg chg="mod">
          <ac:chgData name="Park Minji" userId="95f9544e816290dc" providerId="LiveId" clId="{D5700114-3BAA-4436-AE27-51A8AF1F5155}" dt="2019-06-12T19:46:34.849" v="2212" actId="404"/>
          <ac:spMkLst>
            <pc:docMk/>
            <pc:sldMk cId="3562434364" sldId="280"/>
            <ac:spMk id="2" creationId="{702B870F-8E76-4F91-975C-E8067F590C70}"/>
          </ac:spMkLst>
        </pc:spChg>
        <pc:spChg chg="mod">
          <ac:chgData name="Park Minji" userId="95f9544e816290dc" providerId="LiveId" clId="{D5700114-3BAA-4436-AE27-51A8AF1F5155}" dt="2019-06-12T19:46:28.191" v="2211" actId="404"/>
          <ac:spMkLst>
            <pc:docMk/>
            <pc:sldMk cId="3562434364" sldId="280"/>
            <ac:spMk id="3" creationId="{4D6BC7DF-661D-4FBD-8940-744EF2E2D451}"/>
          </ac:spMkLst>
        </pc:spChg>
        <pc:spChg chg="add">
          <ac:chgData name="Park Minji" userId="95f9544e816290dc" providerId="LiveId" clId="{D5700114-3BAA-4436-AE27-51A8AF1F5155}" dt="2019-06-12T19:46:00.824" v="2197" actId="26606"/>
          <ac:spMkLst>
            <pc:docMk/>
            <pc:sldMk cId="3562434364" sldId="280"/>
            <ac:spMk id="8" creationId="{8D70B121-56F4-4848-B38B-182089D909FA}"/>
          </ac:spMkLst>
        </pc:spChg>
        <pc:cxnChg chg="add">
          <ac:chgData name="Park Minji" userId="95f9544e816290dc" providerId="LiveId" clId="{D5700114-3BAA-4436-AE27-51A8AF1F5155}" dt="2019-06-12T19:46:00.824" v="2197" actId="26606"/>
          <ac:cxnSpMkLst>
            <pc:docMk/>
            <pc:sldMk cId="3562434364" sldId="280"/>
            <ac:cxnSpMk id="10" creationId="{2D72A2C9-F3CA-4216-8BAD-FA4C970C3C4E}"/>
          </ac:cxnSpMkLst>
        </pc:cxnChg>
      </pc:sldChg>
      <pc:sldChg chg="addSp modSp add mod setBg">
        <pc:chgData name="Park Minji" userId="95f9544e816290dc" providerId="LiveId" clId="{D5700114-3BAA-4436-AE27-51A8AF1F5155}" dt="2019-06-12T20:47:38.731" v="3641" actId="20577"/>
        <pc:sldMkLst>
          <pc:docMk/>
          <pc:sldMk cId="1148794148" sldId="281"/>
        </pc:sldMkLst>
        <pc:spChg chg="mod">
          <ac:chgData name="Park Minji" userId="95f9544e816290dc" providerId="LiveId" clId="{D5700114-3BAA-4436-AE27-51A8AF1F5155}" dt="2019-06-12T19:44:54.279" v="2170" actId="20577"/>
          <ac:spMkLst>
            <pc:docMk/>
            <pc:sldMk cId="1148794148" sldId="281"/>
            <ac:spMk id="2" creationId="{D431A0E1-1CBD-4194-BC18-6002A945EBA4}"/>
          </ac:spMkLst>
        </pc:spChg>
        <pc:spChg chg="mod">
          <ac:chgData name="Park Minji" userId="95f9544e816290dc" providerId="LiveId" clId="{D5700114-3BAA-4436-AE27-51A8AF1F5155}" dt="2019-06-12T20:47:38.731" v="3641" actId="20577"/>
          <ac:spMkLst>
            <pc:docMk/>
            <pc:sldMk cId="1148794148" sldId="281"/>
            <ac:spMk id="3" creationId="{47DD29C7-46F5-4D55-8188-A77C03F1C435}"/>
          </ac:spMkLst>
        </pc:spChg>
        <pc:spChg chg="add">
          <ac:chgData name="Park Minji" userId="95f9544e816290dc" providerId="LiveId" clId="{D5700114-3BAA-4436-AE27-51A8AF1F5155}" dt="2019-06-12T19:44:29.243" v="2143" actId="26606"/>
          <ac:spMkLst>
            <pc:docMk/>
            <pc:sldMk cId="1148794148" sldId="281"/>
            <ac:spMk id="8" creationId="{8D70B121-56F4-4848-B38B-182089D909FA}"/>
          </ac:spMkLst>
        </pc:spChg>
        <pc:cxnChg chg="add">
          <ac:chgData name="Park Minji" userId="95f9544e816290dc" providerId="LiveId" clId="{D5700114-3BAA-4436-AE27-51A8AF1F5155}" dt="2019-06-12T19:44:29.243" v="2143" actId="26606"/>
          <ac:cxnSpMkLst>
            <pc:docMk/>
            <pc:sldMk cId="1148794148" sldId="281"/>
            <ac:cxnSpMk id="10" creationId="{2D72A2C9-F3CA-4216-8BAD-FA4C970C3C4E}"/>
          </ac:cxnSpMkLst>
        </pc:cxnChg>
      </pc:sldChg>
      <pc:sldChg chg="addSp modSp add mod setBg">
        <pc:chgData name="Park Minji" userId="95f9544e816290dc" providerId="LiveId" clId="{D5700114-3BAA-4436-AE27-51A8AF1F5155}" dt="2019-06-12T20:46:34.560" v="3593" actId="27636"/>
        <pc:sldMkLst>
          <pc:docMk/>
          <pc:sldMk cId="1579081811" sldId="282"/>
        </pc:sldMkLst>
        <pc:spChg chg="mod">
          <ac:chgData name="Park Minji" userId="95f9544e816290dc" providerId="LiveId" clId="{D5700114-3BAA-4436-AE27-51A8AF1F5155}" dt="2019-06-12T19:45:05.777" v="2174" actId="404"/>
          <ac:spMkLst>
            <pc:docMk/>
            <pc:sldMk cId="1579081811" sldId="282"/>
            <ac:spMk id="2" creationId="{DD34DBEA-C596-4585-89AD-D705B844E9FE}"/>
          </ac:spMkLst>
        </pc:spChg>
        <pc:spChg chg="mod">
          <ac:chgData name="Park Minji" userId="95f9544e816290dc" providerId="LiveId" clId="{D5700114-3BAA-4436-AE27-51A8AF1F5155}" dt="2019-06-12T20:46:34.560" v="3593" actId="27636"/>
          <ac:spMkLst>
            <pc:docMk/>
            <pc:sldMk cId="1579081811" sldId="282"/>
            <ac:spMk id="3" creationId="{E960E13A-2B7A-4185-8663-CADB752FEEE4}"/>
          </ac:spMkLst>
        </pc:spChg>
        <pc:spChg chg="add">
          <ac:chgData name="Park Minji" userId="95f9544e816290dc" providerId="LiveId" clId="{D5700114-3BAA-4436-AE27-51A8AF1F5155}" dt="2019-06-12T19:43:26.177" v="2077" actId="26606"/>
          <ac:spMkLst>
            <pc:docMk/>
            <pc:sldMk cId="1579081811" sldId="282"/>
            <ac:spMk id="8" creationId="{8D70B121-56F4-4848-B38B-182089D909FA}"/>
          </ac:spMkLst>
        </pc:spChg>
        <pc:cxnChg chg="add">
          <ac:chgData name="Park Minji" userId="95f9544e816290dc" providerId="LiveId" clId="{D5700114-3BAA-4436-AE27-51A8AF1F5155}" dt="2019-06-12T19:43:26.177" v="2077" actId="26606"/>
          <ac:cxnSpMkLst>
            <pc:docMk/>
            <pc:sldMk cId="1579081811" sldId="282"/>
            <ac:cxnSpMk id="10" creationId="{2D72A2C9-F3CA-4216-8BAD-FA4C970C3C4E}"/>
          </ac:cxnSpMkLst>
        </pc:cxnChg>
      </pc:sldChg>
      <pc:sldChg chg="addSp modSp add mod setBg">
        <pc:chgData name="Park Minji" userId="95f9544e816290dc" providerId="LiveId" clId="{D5700114-3BAA-4436-AE27-51A8AF1F5155}" dt="2019-06-12T20:46:43.935" v="3595" actId="404"/>
        <pc:sldMkLst>
          <pc:docMk/>
          <pc:sldMk cId="655973850" sldId="283"/>
        </pc:sldMkLst>
        <pc:spChg chg="mod">
          <ac:chgData name="Park Minji" userId="95f9544e816290dc" providerId="LiveId" clId="{D5700114-3BAA-4436-AE27-51A8AF1F5155}" dt="2019-06-12T19:44:17.949" v="2142" actId="404"/>
          <ac:spMkLst>
            <pc:docMk/>
            <pc:sldMk cId="655973850" sldId="283"/>
            <ac:spMk id="2" creationId="{E381CC1E-851C-48F3-B945-DCE04F817756}"/>
          </ac:spMkLst>
        </pc:spChg>
        <pc:spChg chg="mod">
          <ac:chgData name="Park Minji" userId="95f9544e816290dc" providerId="LiveId" clId="{D5700114-3BAA-4436-AE27-51A8AF1F5155}" dt="2019-06-12T20:46:43.935" v="3595" actId="404"/>
          <ac:spMkLst>
            <pc:docMk/>
            <pc:sldMk cId="655973850" sldId="283"/>
            <ac:spMk id="3" creationId="{0BD3C8B4-DAAB-4D57-8FB7-4F48989D0DCA}"/>
          </ac:spMkLst>
        </pc:spChg>
        <pc:spChg chg="add">
          <ac:chgData name="Park Minji" userId="95f9544e816290dc" providerId="LiveId" clId="{D5700114-3BAA-4436-AE27-51A8AF1F5155}" dt="2019-06-12T19:43:55.713" v="2101" actId="26606"/>
          <ac:spMkLst>
            <pc:docMk/>
            <pc:sldMk cId="655973850" sldId="283"/>
            <ac:spMk id="8" creationId="{8D70B121-56F4-4848-B38B-182089D909FA}"/>
          </ac:spMkLst>
        </pc:spChg>
        <pc:cxnChg chg="add">
          <ac:chgData name="Park Minji" userId="95f9544e816290dc" providerId="LiveId" clId="{D5700114-3BAA-4436-AE27-51A8AF1F5155}" dt="2019-06-12T19:43:55.713" v="2101" actId="26606"/>
          <ac:cxnSpMkLst>
            <pc:docMk/>
            <pc:sldMk cId="655973850" sldId="283"/>
            <ac:cxnSpMk id="10" creationId="{2D72A2C9-F3CA-4216-8BAD-FA4C970C3C4E}"/>
          </ac:cxnSpMkLst>
        </pc:cxnChg>
      </pc:sldChg>
      <pc:sldChg chg="addSp delSp modSp add mod setBg setClrOvrMap">
        <pc:chgData name="Park Minji" userId="95f9544e816290dc" providerId="LiveId" clId="{D5700114-3BAA-4436-AE27-51A8AF1F5155}" dt="2019-06-12T20:04:56.978" v="2854" actId="20577"/>
        <pc:sldMkLst>
          <pc:docMk/>
          <pc:sldMk cId="530797847" sldId="284"/>
        </pc:sldMkLst>
        <pc:spChg chg="mod">
          <ac:chgData name="Park Minji" userId="95f9544e816290dc" providerId="LiveId" clId="{D5700114-3BAA-4436-AE27-51A8AF1F5155}" dt="2019-06-12T19:51:58.444" v="2266" actId="26606"/>
          <ac:spMkLst>
            <pc:docMk/>
            <pc:sldMk cId="530797847" sldId="284"/>
            <ac:spMk id="2" creationId="{99C97336-D30A-48CA-A98D-16C3C375D602}"/>
          </ac:spMkLst>
        </pc:spChg>
        <pc:spChg chg="add del mod ord">
          <ac:chgData name="Park Minji" userId="95f9544e816290dc" providerId="LiveId" clId="{D5700114-3BAA-4436-AE27-51A8AF1F5155}" dt="2019-06-12T20:04:56.978" v="2854" actId="20577"/>
          <ac:spMkLst>
            <pc:docMk/>
            <pc:sldMk cId="530797847" sldId="284"/>
            <ac:spMk id="3" creationId="{E33BF052-5304-4615-8D8F-073B2A9DF1F2}"/>
          </ac:spMkLst>
        </pc:spChg>
        <pc:spChg chg="add del">
          <ac:chgData name="Park Minji" userId="95f9544e816290dc" providerId="LiveId" clId="{D5700114-3BAA-4436-AE27-51A8AF1F5155}" dt="2019-06-12T19:49:34.340" v="2227" actId="26606"/>
          <ac:spMkLst>
            <pc:docMk/>
            <pc:sldMk cId="530797847" sldId="284"/>
            <ac:spMk id="8" creationId="{5B336162-B533-4EFE-8BB3-8EBB4A5E32F8}"/>
          </ac:spMkLst>
        </pc:spChg>
        <pc:spChg chg="add del">
          <ac:chgData name="Park Minji" userId="95f9544e816290dc" providerId="LiveId" clId="{D5700114-3BAA-4436-AE27-51A8AF1F5155}" dt="2019-06-12T19:51:47.989" v="2263" actId="26606"/>
          <ac:spMkLst>
            <pc:docMk/>
            <pc:sldMk cId="530797847" sldId="284"/>
            <ac:spMk id="10" creationId="{F98ED85F-DCEE-4B50-802E-71A6E3E12B04}"/>
          </ac:spMkLst>
        </pc:spChg>
        <pc:spChg chg="add del">
          <ac:chgData name="Park Minji" userId="95f9544e816290dc" providerId="LiveId" clId="{D5700114-3BAA-4436-AE27-51A8AF1F5155}" dt="2019-06-12T19:51:58.444" v="2266" actId="26606"/>
          <ac:spMkLst>
            <pc:docMk/>
            <pc:sldMk cId="530797847" sldId="284"/>
            <ac:spMk id="15" creationId="{5B336162-B533-4EFE-8BB3-8EBB4A5E32F8}"/>
          </ac:spMkLst>
        </pc:spChg>
        <pc:spChg chg="add">
          <ac:chgData name="Park Minji" userId="95f9544e816290dc" providerId="LiveId" clId="{D5700114-3BAA-4436-AE27-51A8AF1F5155}" dt="2019-06-12T19:51:58.444" v="2266" actId="26606"/>
          <ac:spMkLst>
            <pc:docMk/>
            <pc:sldMk cId="530797847" sldId="284"/>
            <ac:spMk id="17" creationId="{42A5316D-ED2F-4F89-B4B4-8D9240B1A348}"/>
          </ac:spMkLst>
        </pc:spChg>
        <pc:spChg chg="add del">
          <ac:chgData name="Park Minji" userId="95f9544e816290dc" providerId="LiveId" clId="{D5700114-3BAA-4436-AE27-51A8AF1F5155}" dt="2019-06-12T19:51:32.470" v="2258" actId="26606"/>
          <ac:spMkLst>
            <pc:docMk/>
            <pc:sldMk cId="530797847" sldId="284"/>
            <ac:spMk id="18" creationId="{3CD9DF72-87A3-404E-A828-84CBF11A8303}"/>
          </ac:spMkLst>
        </pc:spChg>
        <pc:spChg chg="add del">
          <ac:chgData name="Park Minji" userId="95f9544e816290dc" providerId="LiveId" clId="{D5700114-3BAA-4436-AE27-51A8AF1F5155}" dt="2019-06-12T19:51:36.034" v="2260" actId="26606"/>
          <ac:spMkLst>
            <pc:docMk/>
            <pc:sldMk cId="530797847" sldId="284"/>
            <ac:spMk id="22" creationId="{81AEB8A9-B768-4E30-BA55-D919E6687343}"/>
          </ac:spMkLst>
        </pc:spChg>
        <pc:picChg chg="add del mod">
          <ac:chgData name="Park Minji" userId="95f9544e816290dc" providerId="LiveId" clId="{D5700114-3BAA-4436-AE27-51A8AF1F5155}" dt="2019-06-12T19:51:38.174" v="2262"/>
          <ac:picMkLst>
            <pc:docMk/>
            <pc:sldMk cId="530797847" sldId="284"/>
            <ac:picMk id="4" creationId="{7B4DFF15-DFC2-41FF-A709-FC56CC2799FE}"/>
          </ac:picMkLst>
        </pc:picChg>
        <pc:picChg chg="add mod">
          <ac:chgData name="Park Minji" userId="95f9544e816290dc" providerId="LiveId" clId="{D5700114-3BAA-4436-AE27-51A8AF1F5155}" dt="2019-06-12T19:52:07.349" v="2267" actId="14100"/>
          <ac:picMkLst>
            <pc:docMk/>
            <pc:sldMk cId="530797847" sldId="284"/>
            <ac:picMk id="5" creationId="{8E66EB63-A83E-4657-9935-82471A1A7220}"/>
          </ac:picMkLst>
        </pc:picChg>
        <pc:picChg chg="add del">
          <ac:chgData name="Park Minji" userId="95f9544e816290dc" providerId="LiveId" clId="{D5700114-3BAA-4436-AE27-51A8AF1F5155}" dt="2019-06-12T19:51:32.470" v="2258" actId="26606"/>
          <ac:picMkLst>
            <pc:docMk/>
            <pc:sldMk cId="530797847" sldId="284"/>
            <ac:picMk id="13" creationId="{7B4DFF15-DFC2-41FF-A709-FC56CC2799FE}"/>
          </ac:picMkLst>
        </pc:picChg>
        <pc:picChg chg="add del">
          <ac:chgData name="Park Minji" userId="95f9544e816290dc" providerId="LiveId" clId="{D5700114-3BAA-4436-AE27-51A8AF1F5155}" dt="2019-06-12T19:51:36.034" v="2260" actId="26606"/>
          <ac:picMkLst>
            <pc:docMk/>
            <pc:sldMk cId="530797847" sldId="284"/>
            <ac:picMk id="23" creationId="{7B4DFF15-DFC2-41FF-A709-FC56CC2799FE}"/>
          </ac:picMkLst>
        </pc:picChg>
        <pc:cxnChg chg="add del">
          <ac:chgData name="Park Minji" userId="95f9544e816290dc" providerId="LiveId" clId="{D5700114-3BAA-4436-AE27-51A8AF1F5155}" dt="2019-06-12T19:51:32.470" v="2258" actId="26606"/>
          <ac:cxnSpMkLst>
            <pc:docMk/>
            <pc:sldMk cId="530797847" sldId="284"/>
            <ac:cxnSpMk id="20" creationId="{20E3A342-4D61-4E3F-AF90-1AB42AEB96CC}"/>
          </ac:cxnSpMkLst>
        </pc:cxnChg>
      </pc:sldChg>
      <pc:sldChg chg="addSp delSp modSp add del mod setBg setClrOvrMap delDesignElem">
        <pc:chgData name="Park Minji" userId="95f9544e816290dc" providerId="LiveId" clId="{D5700114-3BAA-4436-AE27-51A8AF1F5155}" dt="2019-06-12T20:01:57.806" v="2395" actId="2696"/>
        <pc:sldMkLst>
          <pc:docMk/>
          <pc:sldMk cId="1676381820" sldId="285"/>
        </pc:sldMkLst>
        <pc:spChg chg="mod">
          <ac:chgData name="Park Minji" userId="95f9544e816290dc" providerId="LiveId" clId="{D5700114-3BAA-4436-AE27-51A8AF1F5155}" dt="2019-06-12T20:01:04.448" v="2361" actId="26606"/>
          <ac:spMkLst>
            <pc:docMk/>
            <pc:sldMk cId="1676381820" sldId="285"/>
            <ac:spMk id="2" creationId="{2B763107-F4F1-41AC-8DFA-74856913A2C0}"/>
          </ac:spMkLst>
        </pc:spChg>
        <pc:spChg chg="del">
          <ac:chgData name="Park Minji" userId="95f9544e816290dc" providerId="LiveId" clId="{D5700114-3BAA-4436-AE27-51A8AF1F5155}" dt="2019-06-12T19:58:06.257" v="2320"/>
          <ac:spMkLst>
            <pc:docMk/>
            <pc:sldMk cId="1676381820" sldId="285"/>
            <ac:spMk id="3" creationId="{2309A912-1E29-455F-959E-918009512D33}"/>
          </ac:spMkLst>
        </pc:spChg>
        <pc:spChg chg="add del mod">
          <ac:chgData name="Park Minji" userId="95f9544e816290dc" providerId="LiveId" clId="{D5700114-3BAA-4436-AE27-51A8AF1F5155}" dt="2019-06-12T20:01:05.651" v="2363"/>
          <ac:spMkLst>
            <pc:docMk/>
            <pc:sldMk cId="1676381820" sldId="285"/>
            <ac:spMk id="6" creationId="{F92FFC19-BCA7-4948-93EA-395036D7DD3B}"/>
          </ac:spMkLst>
        </pc:spChg>
        <pc:spChg chg="add mod">
          <ac:chgData name="Park Minji" userId="95f9544e816290dc" providerId="LiveId" clId="{D5700114-3BAA-4436-AE27-51A8AF1F5155}" dt="2019-06-12T20:01:43.678" v="2389"/>
          <ac:spMkLst>
            <pc:docMk/>
            <pc:sldMk cId="1676381820" sldId="285"/>
            <ac:spMk id="7" creationId="{A1CC50ED-0398-4F85-89D9-12ABD669AF74}"/>
          </ac:spMkLst>
        </pc:spChg>
        <pc:spChg chg="add del">
          <ac:chgData name="Park Minji" userId="95f9544e816290dc" providerId="LiveId" clId="{D5700114-3BAA-4436-AE27-51A8AF1F5155}" dt="2019-06-12T19:58:44.223" v="2328" actId="26606"/>
          <ac:spMkLst>
            <pc:docMk/>
            <pc:sldMk cId="1676381820" sldId="285"/>
            <ac:spMk id="10" creationId="{FB34AAD8-D366-4065-9CC0-EE47F857A9C2}"/>
          </ac:spMkLst>
        </pc:spChg>
        <pc:spChg chg="add del">
          <ac:chgData name="Park Minji" userId="95f9544e816290dc" providerId="LiveId" clId="{D5700114-3BAA-4436-AE27-51A8AF1F5155}" dt="2019-06-12T19:58:44.223" v="2328" actId="26606"/>
          <ac:spMkLst>
            <pc:docMk/>
            <pc:sldMk cId="1676381820" sldId="285"/>
            <ac:spMk id="13" creationId="{E02F3C71-C981-4614-98EA-D6C494F8091E}"/>
          </ac:spMkLst>
        </pc:spChg>
        <pc:spChg chg="add del">
          <ac:chgData name="Park Minji" userId="95f9544e816290dc" providerId="LiveId" clId="{D5700114-3BAA-4436-AE27-51A8AF1F5155}" dt="2019-06-12T20:01:04.448" v="2361" actId="26606"/>
          <ac:spMkLst>
            <pc:docMk/>
            <pc:sldMk cId="1676381820" sldId="285"/>
            <ac:spMk id="15" creationId="{823AC064-BC96-4F32-8AE1-B2FD38754823}"/>
          </ac:spMkLst>
        </pc:spChg>
        <pc:spChg chg="add del">
          <ac:chgData name="Park Minji" userId="95f9544e816290dc" providerId="LiveId" clId="{D5700114-3BAA-4436-AE27-51A8AF1F5155}" dt="2019-06-12T20:01:04.448" v="2361" actId="26606"/>
          <ac:spMkLst>
            <pc:docMk/>
            <pc:sldMk cId="1676381820" sldId="285"/>
            <ac:spMk id="20" creationId="{5B336162-B533-4EFE-8BB3-8EBB4A5E32F8}"/>
          </ac:spMkLst>
        </pc:spChg>
        <pc:spChg chg="add del">
          <ac:chgData name="Park Minji" userId="95f9544e816290dc" providerId="LiveId" clId="{D5700114-3BAA-4436-AE27-51A8AF1F5155}" dt="2019-06-12T20:01:03.769" v="2360" actId="26606"/>
          <ac:spMkLst>
            <pc:docMk/>
            <pc:sldMk cId="1676381820" sldId="285"/>
            <ac:spMk id="25" creationId="{E4F9F79B-A093-478E-96B5-EE02BC93A858}"/>
          </ac:spMkLst>
        </pc:spChg>
        <pc:spChg chg="add del">
          <ac:chgData name="Park Minji" userId="95f9544e816290dc" providerId="LiveId" clId="{D5700114-3BAA-4436-AE27-51A8AF1F5155}" dt="2019-06-12T20:01:03.769" v="2360" actId="26606"/>
          <ac:spMkLst>
            <pc:docMk/>
            <pc:sldMk cId="1676381820" sldId="285"/>
            <ac:spMk id="27" creationId="{11394CD8-BD30-4B74-86F4-51FDF3383419}"/>
          </ac:spMkLst>
        </pc:spChg>
        <pc:spChg chg="add del">
          <ac:chgData name="Park Minji" userId="95f9544e816290dc" providerId="LiveId" clId="{D5700114-3BAA-4436-AE27-51A8AF1F5155}" dt="2019-06-12T20:01:03.769" v="2360" actId="26606"/>
          <ac:spMkLst>
            <pc:docMk/>
            <pc:sldMk cId="1676381820" sldId="285"/>
            <ac:spMk id="31" creationId="{F7194F93-1F71-4A70-9DF1-28F183771111}"/>
          </ac:spMkLst>
        </pc:spChg>
        <pc:spChg chg="add del">
          <ac:chgData name="Park Minji" userId="95f9544e816290dc" providerId="LiveId" clId="{D5700114-3BAA-4436-AE27-51A8AF1F5155}" dt="2019-06-12T20:01:03.769" v="2360" actId="26606"/>
          <ac:spMkLst>
            <pc:docMk/>
            <pc:sldMk cId="1676381820" sldId="285"/>
            <ac:spMk id="33" creationId="{9BBC0C84-DC2A-43AE-9576-0A44295E8B9C}"/>
          </ac:spMkLst>
        </pc:spChg>
        <pc:grpChg chg="add del">
          <ac:chgData name="Park Minji" userId="95f9544e816290dc" providerId="LiveId" clId="{D5700114-3BAA-4436-AE27-51A8AF1F5155}" dt="2019-06-12T20:01:02.799" v="2359" actId="26606"/>
          <ac:grpSpMkLst>
            <pc:docMk/>
            <pc:sldMk cId="1676381820" sldId="285"/>
            <ac:grpSpMk id="38" creationId="{5F8A7F7F-DD1A-4F41-98AC-B9CE2A620CDC}"/>
          </ac:grpSpMkLst>
        </pc:grpChg>
        <pc:picChg chg="add del mod">
          <ac:chgData name="Park Minji" userId="95f9544e816290dc" providerId="LiveId" clId="{D5700114-3BAA-4436-AE27-51A8AF1F5155}" dt="2019-06-12T19:58:44.238" v="2329" actId="26606"/>
          <ac:picMkLst>
            <pc:docMk/>
            <pc:sldMk cId="1676381820" sldId="285"/>
            <ac:picMk id="4" creationId="{6B640D42-3A95-42B0-BD49-4E5C2743BF63}"/>
          </ac:picMkLst>
        </pc:picChg>
        <pc:picChg chg="add del mod">
          <ac:chgData name="Park Minji" userId="95f9544e816290dc" providerId="LiveId" clId="{D5700114-3BAA-4436-AE27-51A8AF1F5155}" dt="2019-06-12T20:01:43.678" v="2389"/>
          <ac:picMkLst>
            <pc:docMk/>
            <pc:sldMk cId="1676381820" sldId="285"/>
            <ac:picMk id="5" creationId="{64F8973D-3380-4196-9C63-7A4DB30AAA3E}"/>
          </ac:picMkLst>
        </pc:picChg>
        <pc:picChg chg="add del">
          <ac:chgData name="Park Minji" userId="95f9544e816290dc" providerId="LiveId" clId="{D5700114-3BAA-4436-AE27-51A8AF1F5155}" dt="2019-06-12T19:58:44.223" v="2328" actId="26606"/>
          <ac:picMkLst>
            <pc:docMk/>
            <pc:sldMk cId="1676381820" sldId="285"/>
            <ac:picMk id="8" creationId="{6B640D42-3A95-42B0-BD49-4E5C2743BF63}"/>
          </ac:picMkLst>
        </pc:picChg>
        <pc:picChg chg="add del mod">
          <ac:chgData name="Park Minji" userId="95f9544e816290dc" providerId="LiveId" clId="{D5700114-3BAA-4436-AE27-51A8AF1F5155}" dt="2019-06-12T20:01:43.678" v="2389"/>
          <ac:picMkLst>
            <pc:docMk/>
            <pc:sldMk cId="1676381820" sldId="285"/>
            <ac:picMk id="16" creationId="{6B640D42-3A95-42B0-BD49-4E5C2743BF63}"/>
          </ac:picMkLst>
        </pc:picChg>
        <pc:cxnChg chg="add del">
          <ac:chgData name="Park Minji" userId="95f9544e816290dc" providerId="LiveId" clId="{D5700114-3BAA-4436-AE27-51A8AF1F5155}" dt="2019-06-12T20:01:04.448" v="2361" actId="26606"/>
          <ac:cxnSpMkLst>
            <pc:docMk/>
            <pc:sldMk cId="1676381820" sldId="285"/>
            <ac:cxnSpMk id="12" creationId="{7E7C77BC-7138-40B1-A15B-20F57A494629}"/>
          </ac:cxnSpMkLst>
        </pc:cxnChg>
        <pc:cxnChg chg="add del">
          <ac:chgData name="Park Minji" userId="95f9544e816290dc" providerId="LiveId" clId="{D5700114-3BAA-4436-AE27-51A8AF1F5155}" dt="2019-06-12T20:01:04.448" v="2361" actId="26606"/>
          <ac:cxnSpMkLst>
            <pc:docMk/>
            <pc:sldMk cId="1676381820" sldId="285"/>
            <ac:cxnSpMk id="14" creationId="{DB146403-F3D6-484B-B2ED-97F9565D0370}"/>
          </ac:cxnSpMkLst>
        </pc:cxnChg>
        <pc:cxnChg chg="add del">
          <ac:chgData name="Park Minji" userId="95f9544e816290dc" providerId="LiveId" clId="{D5700114-3BAA-4436-AE27-51A8AF1F5155}" dt="2019-06-12T20:01:03.769" v="2360" actId="26606"/>
          <ac:cxnSpMkLst>
            <pc:docMk/>
            <pc:sldMk cId="1676381820" sldId="285"/>
            <ac:cxnSpMk id="29" creationId="{D4C22394-EBC2-4FAF-A555-6C02D589EED7}"/>
          </ac:cxnSpMkLst>
        </pc:cxnChg>
      </pc:sldChg>
      <pc:sldChg chg="addSp delSp modSp add mod setBg setClrOvrMap">
        <pc:chgData name="Park Minji" userId="95f9544e816290dc" providerId="LiveId" clId="{D5700114-3BAA-4436-AE27-51A8AF1F5155}" dt="2019-06-12T20:56:58.976" v="3704" actId="20577"/>
        <pc:sldMkLst>
          <pc:docMk/>
          <pc:sldMk cId="2780275470" sldId="286"/>
        </pc:sldMkLst>
        <pc:spChg chg="mod">
          <ac:chgData name="Park Minji" userId="95f9544e816290dc" providerId="LiveId" clId="{D5700114-3BAA-4436-AE27-51A8AF1F5155}" dt="2019-06-12T20:56:58.976" v="3704" actId="20577"/>
          <ac:spMkLst>
            <pc:docMk/>
            <pc:sldMk cId="2780275470" sldId="286"/>
            <ac:spMk id="2" creationId="{508D27A8-7EF8-41E9-A80D-EECA1BBE6068}"/>
          </ac:spMkLst>
        </pc:spChg>
        <pc:spChg chg="mod">
          <ac:chgData name="Park Minji" userId="95f9544e816290dc" providerId="LiveId" clId="{D5700114-3BAA-4436-AE27-51A8AF1F5155}" dt="2019-06-12T20:12:14.796" v="2946" actId="20577"/>
          <ac:spMkLst>
            <pc:docMk/>
            <pc:sldMk cId="2780275470" sldId="286"/>
            <ac:spMk id="3" creationId="{F1C14D4F-AE44-4D9F-8DC8-6002EE804A57}"/>
          </ac:spMkLst>
        </pc:spChg>
        <pc:spChg chg="add">
          <ac:chgData name="Park Minji" userId="95f9544e816290dc" providerId="LiveId" clId="{D5700114-3BAA-4436-AE27-51A8AF1F5155}" dt="2019-06-12T19:56:53.851" v="2319" actId="26606"/>
          <ac:spMkLst>
            <pc:docMk/>
            <pc:sldMk cId="2780275470" sldId="286"/>
            <ac:spMk id="12" creationId="{F98ED85F-DCEE-4B50-802E-71A6E3E12B04}"/>
          </ac:spMkLst>
        </pc:spChg>
        <pc:grpChg chg="add del">
          <ac:chgData name="Park Minji" userId="95f9544e816290dc" providerId="LiveId" clId="{D5700114-3BAA-4436-AE27-51A8AF1F5155}" dt="2019-06-12T19:56:53.835" v="2318" actId="26606"/>
          <ac:grpSpMkLst>
            <pc:docMk/>
            <pc:sldMk cId="2780275470" sldId="286"/>
            <ac:grpSpMk id="8" creationId="{5F8A7F7F-DD1A-4F41-98AC-B9CE2A620CDC}"/>
          </ac:grpSpMkLst>
        </pc:grpChg>
      </pc:sldChg>
      <pc:sldChg chg="addSp delSp modSp add mod setBg">
        <pc:chgData name="Park Minji" userId="95f9544e816290dc" providerId="LiveId" clId="{D5700114-3BAA-4436-AE27-51A8AF1F5155}" dt="2019-06-12T19:56:44.614" v="2316" actId="14100"/>
        <pc:sldMkLst>
          <pc:docMk/>
          <pc:sldMk cId="3711815894" sldId="287"/>
        </pc:sldMkLst>
        <pc:spChg chg="mod">
          <ac:chgData name="Park Minji" userId="95f9544e816290dc" providerId="LiveId" clId="{D5700114-3BAA-4436-AE27-51A8AF1F5155}" dt="2019-06-12T19:56:36.597" v="2312" actId="26606"/>
          <ac:spMkLst>
            <pc:docMk/>
            <pc:sldMk cId="3711815894" sldId="287"/>
            <ac:spMk id="2" creationId="{7B40E8AC-A06D-44A1-9ECE-252A0F81C9D2}"/>
          </ac:spMkLst>
        </pc:spChg>
        <pc:spChg chg="del">
          <ac:chgData name="Park Minji" userId="95f9544e816290dc" providerId="LiveId" clId="{D5700114-3BAA-4436-AE27-51A8AF1F5155}" dt="2019-06-12T19:52:25.526" v="2269" actId="931"/>
          <ac:spMkLst>
            <pc:docMk/>
            <pc:sldMk cId="3711815894" sldId="287"/>
            <ac:spMk id="3" creationId="{0C8953F8-2E56-4648-9913-95490ACA196A}"/>
          </ac:spMkLst>
        </pc:spChg>
        <pc:spChg chg="add del">
          <ac:chgData name="Park Minji" userId="95f9544e816290dc" providerId="LiveId" clId="{D5700114-3BAA-4436-AE27-51A8AF1F5155}" dt="2019-06-12T19:56:31.736" v="2307" actId="26606"/>
          <ac:spMkLst>
            <pc:docMk/>
            <pc:sldMk cId="3711815894" sldId="287"/>
            <ac:spMk id="10" creationId="{22D4A38E-F9CD-499D-8284-225205787887}"/>
          </ac:spMkLst>
        </pc:spChg>
        <pc:spChg chg="add del">
          <ac:chgData name="Park Minji" userId="95f9544e816290dc" providerId="LiveId" clId="{D5700114-3BAA-4436-AE27-51A8AF1F5155}" dt="2019-06-12T19:56:31.736" v="2307" actId="26606"/>
          <ac:spMkLst>
            <pc:docMk/>
            <pc:sldMk cId="3711815894" sldId="287"/>
            <ac:spMk id="13" creationId="{3CD9DF72-87A3-404E-A828-84CBF11A8303}"/>
          </ac:spMkLst>
        </pc:spChg>
        <pc:spChg chg="add del">
          <ac:chgData name="Park Minji" userId="95f9544e816290dc" providerId="LiveId" clId="{D5700114-3BAA-4436-AE27-51A8AF1F5155}" dt="2019-06-12T19:56:33.221" v="2309" actId="26606"/>
          <ac:spMkLst>
            <pc:docMk/>
            <pc:sldMk cId="3711815894" sldId="287"/>
            <ac:spMk id="18" creationId="{9FA4CE3E-07EC-4714-9787-3A7275229E7C}"/>
          </ac:spMkLst>
        </pc:spChg>
        <pc:spChg chg="add del">
          <ac:chgData name="Park Minji" userId="95f9544e816290dc" providerId="LiveId" clId="{D5700114-3BAA-4436-AE27-51A8AF1F5155}" dt="2019-06-12T19:56:36.581" v="2311" actId="26606"/>
          <ac:spMkLst>
            <pc:docMk/>
            <pc:sldMk cId="3711815894" sldId="287"/>
            <ac:spMk id="37" creationId="{0AFE1151-0D14-4504-950C-EAFF3F3B959E}"/>
          </ac:spMkLst>
        </pc:spChg>
        <pc:spChg chg="add del">
          <ac:chgData name="Park Minji" userId="95f9544e816290dc" providerId="LiveId" clId="{D5700114-3BAA-4436-AE27-51A8AF1F5155}" dt="2019-06-12T19:56:36.581" v="2311" actId="26606"/>
          <ac:spMkLst>
            <pc:docMk/>
            <pc:sldMk cId="3711815894" sldId="287"/>
            <ac:spMk id="43" creationId="{66970A32-FB32-4881-8378-298B88BED5F0}"/>
          </ac:spMkLst>
        </pc:spChg>
        <pc:spChg chg="add del">
          <ac:chgData name="Park Minji" userId="95f9544e816290dc" providerId="LiveId" clId="{D5700114-3BAA-4436-AE27-51A8AF1F5155}" dt="2019-06-12T19:56:36.581" v="2311" actId="26606"/>
          <ac:spMkLst>
            <pc:docMk/>
            <pc:sldMk cId="3711815894" sldId="287"/>
            <ac:spMk id="47" creationId="{50BDC0DF-205F-47E3-B1C5-E2DC9F55930E}"/>
          </ac:spMkLst>
        </pc:spChg>
        <pc:spChg chg="add">
          <ac:chgData name="Park Minji" userId="95f9544e816290dc" providerId="LiveId" clId="{D5700114-3BAA-4436-AE27-51A8AF1F5155}" dt="2019-06-12T19:56:36.597" v="2312" actId="26606"/>
          <ac:spMkLst>
            <pc:docMk/>
            <pc:sldMk cId="3711815894" sldId="287"/>
            <ac:spMk id="49" creationId="{823AC064-BC96-4F32-8AE1-B2FD38754823}"/>
          </ac:spMkLst>
        </pc:spChg>
        <pc:grpChg chg="add del">
          <ac:chgData name="Park Minji" userId="95f9544e816290dc" providerId="LiveId" clId="{D5700114-3BAA-4436-AE27-51A8AF1F5155}" dt="2019-06-12T19:56:36.581" v="2311" actId="26606"/>
          <ac:grpSpMkLst>
            <pc:docMk/>
            <pc:sldMk cId="3711815894" sldId="287"/>
            <ac:grpSpMk id="38" creationId="{A24D3ABC-09C0-48E7-AA0A-0907A545D881}"/>
          </ac:grpSpMkLst>
        </pc:grpChg>
        <pc:grpChg chg="add del">
          <ac:chgData name="Park Minji" userId="95f9544e816290dc" providerId="LiveId" clId="{D5700114-3BAA-4436-AE27-51A8AF1F5155}" dt="2019-06-12T19:56:36.581" v="2311" actId="26606"/>
          <ac:grpSpMkLst>
            <pc:docMk/>
            <pc:sldMk cId="3711815894" sldId="287"/>
            <ac:grpSpMk id="42" creationId="{F29F4DAE-D0C6-4D03-A1ED-A5F5C826A7E2}"/>
          </ac:grpSpMkLst>
        </pc:grpChg>
        <pc:picChg chg="add del mod">
          <ac:chgData name="Park Minji" userId="95f9544e816290dc" providerId="LiveId" clId="{D5700114-3BAA-4436-AE27-51A8AF1F5155}" dt="2019-06-12T19:56:36.597" v="2312" actId="26606"/>
          <ac:picMkLst>
            <pc:docMk/>
            <pc:sldMk cId="3711815894" sldId="287"/>
            <ac:picMk id="5" creationId="{98DDA972-7985-4DC6-ADD3-649BD364A701}"/>
          </ac:picMkLst>
        </pc:picChg>
        <pc:picChg chg="add del">
          <ac:chgData name="Park Minji" userId="95f9544e816290dc" providerId="LiveId" clId="{D5700114-3BAA-4436-AE27-51A8AF1F5155}" dt="2019-06-12T19:56:31.736" v="2307" actId="26606"/>
          <ac:picMkLst>
            <pc:docMk/>
            <pc:sldMk cId="3711815894" sldId="287"/>
            <ac:picMk id="8" creationId="{98DDA972-7985-4DC6-ADD3-649BD364A701}"/>
          </ac:picMkLst>
        </pc:picChg>
        <pc:picChg chg="add del">
          <ac:chgData name="Park Minji" userId="95f9544e816290dc" providerId="LiveId" clId="{D5700114-3BAA-4436-AE27-51A8AF1F5155}" dt="2019-06-12T19:56:33.221" v="2309" actId="26606"/>
          <ac:picMkLst>
            <pc:docMk/>
            <pc:sldMk cId="3711815894" sldId="287"/>
            <ac:picMk id="17" creationId="{98DDA972-7985-4DC6-ADD3-649BD364A701}"/>
          </ac:picMkLst>
        </pc:picChg>
        <pc:picChg chg="add del">
          <ac:chgData name="Park Minji" userId="95f9544e816290dc" providerId="LiveId" clId="{D5700114-3BAA-4436-AE27-51A8AF1F5155}" dt="2019-06-12T19:56:36.581" v="2311" actId="26606"/>
          <ac:picMkLst>
            <pc:docMk/>
            <pc:sldMk cId="3711815894" sldId="287"/>
            <ac:picMk id="46" creationId="{98DDA972-7985-4DC6-ADD3-649BD364A701}"/>
          </ac:picMkLst>
        </pc:picChg>
        <pc:picChg chg="add mod">
          <ac:chgData name="Park Minji" userId="95f9544e816290dc" providerId="LiveId" clId="{D5700114-3BAA-4436-AE27-51A8AF1F5155}" dt="2019-06-12T19:56:44.614" v="2316" actId="14100"/>
          <ac:picMkLst>
            <pc:docMk/>
            <pc:sldMk cId="3711815894" sldId="287"/>
            <ac:picMk id="50" creationId="{98DDA972-7985-4DC6-ADD3-649BD364A701}"/>
          </ac:picMkLst>
        </pc:picChg>
        <pc:cxnChg chg="add">
          <ac:chgData name="Park Minji" userId="95f9544e816290dc" providerId="LiveId" clId="{D5700114-3BAA-4436-AE27-51A8AF1F5155}" dt="2019-06-12T19:56:36.597" v="2312" actId="26606"/>
          <ac:cxnSpMkLst>
            <pc:docMk/>
            <pc:sldMk cId="3711815894" sldId="287"/>
            <ac:cxnSpMk id="12" creationId="{7E7C77BC-7138-40B1-A15B-20F57A494629}"/>
          </ac:cxnSpMkLst>
        </pc:cxnChg>
        <pc:cxnChg chg="add del">
          <ac:chgData name="Park Minji" userId="95f9544e816290dc" providerId="LiveId" clId="{D5700114-3BAA-4436-AE27-51A8AF1F5155}" dt="2019-06-12T19:56:31.736" v="2307" actId="26606"/>
          <ac:cxnSpMkLst>
            <pc:docMk/>
            <pc:sldMk cId="3711815894" sldId="287"/>
            <ac:cxnSpMk id="15" creationId="{20E3A342-4D61-4E3F-AF90-1AB42AEB96CC}"/>
          </ac:cxnSpMkLst>
        </pc:cxnChg>
      </pc:sldChg>
      <pc:sldChg chg="addSp delSp modSp add mod setBg setClrOvrMap">
        <pc:chgData name="Park Minji" userId="95f9544e816290dc" providerId="LiveId" clId="{D5700114-3BAA-4436-AE27-51A8AF1F5155}" dt="2019-06-12T20:10:43.956" v="2916" actId="20577"/>
        <pc:sldMkLst>
          <pc:docMk/>
          <pc:sldMk cId="3468659110" sldId="288"/>
        </pc:sldMkLst>
        <pc:spChg chg="mod">
          <ac:chgData name="Park Minji" userId="95f9544e816290dc" providerId="LiveId" clId="{D5700114-3BAA-4436-AE27-51A8AF1F5155}" dt="2019-06-12T19:54:38.843" v="2294" actId="26606"/>
          <ac:spMkLst>
            <pc:docMk/>
            <pc:sldMk cId="3468659110" sldId="288"/>
            <ac:spMk id="2" creationId="{FE638CD6-58E4-40C3-85B5-79DFF07B4234}"/>
          </ac:spMkLst>
        </pc:spChg>
        <pc:spChg chg="add del mod">
          <ac:chgData name="Park Minji" userId="95f9544e816290dc" providerId="LiveId" clId="{D5700114-3BAA-4436-AE27-51A8AF1F5155}" dt="2019-06-12T19:54:41.499" v="2295" actId="478"/>
          <ac:spMkLst>
            <pc:docMk/>
            <pc:sldMk cId="3468659110" sldId="288"/>
            <ac:spMk id="3" creationId="{B161402E-309E-48AE-B99B-E505E36B304B}"/>
          </ac:spMkLst>
        </pc:spChg>
        <pc:spChg chg="add del">
          <ac:chgData name="Park Minji" userId="95f9544e816290dc" providerId="LiveId" clId="{D5700114-3BAA-4436-AE27-51A8AF1F5155}" dt="2019-06-12T19:53:56.636" v="2276"/>
          <ac:spMkLst>
            <pc:docMk/>
            <pc:sldMk cId="3468659110" sldId="288"/>
            <ac:spMk id="4" creationId="{32137141-DA9F-4997-BCF9-73A9FF12082D}"/>
          </ac:spMkLst>
        </pc:spChg>
        <pc:spChg chg="add del">
          <ac:chgData name="Park Minji" userId="95f9544e816290dc" providerId="LiveId" clId="{D5700114-3BAA-4436-AE27-51A8AF1F5155}" dt="2019-06-12T19:53:56.636" v="2276"/>
          <ac:spMkLst>
            <pc:docMk/>
            <pc:sldMk cId="3468659110" sldId="288"/>
            <ac:spMk id="5" creationId="{2FF181B7-DC97-4A43-855A-28A74AB516FC}"/>
          </ac:spMkLst>
        </pc:spChg>
        <pc:spChg chg="add del">
          <ac:chgData name="Park Minji" userId="95f9544e816290dc" providerId="LiveId" clId="{D5700114-3BAA-4436-AE27-51A8AF1F5155}" dt="2019-06-12T19:53:56.636" v="2276"/>
          <ac:spMkLst>
            <pc:docMk/>
            <pc:sldMk cId="3468659110" sldId="288"/>
            <ac:spMk id="6" creationId="{1041D200-BA7B-4BEF-BBC3-CCA952DC584D}"/>
          </ac:spMkLst>
        </pc:spChg>
        <pc:spChg chg="add del">
          <ac:chgData name="Park Minji" userId="95f9544e816290dc" providerId="LiveId" clId="{D5700114-3BAA-4436-AE27-51A8AF1F5155}" dt="2019-06-12T19:53:56.636" v="2276"/>
          <ac:spMkLst>
            <pc:docMk/>
            <pc:sldMk cId="3468659110" sldId="288"/>
            <ac:spMk id="9" creationId="{50948C87-8F57-4751-8E2F-72B2B8B7C426}"/>
          </ac:spMkLst>
        </pc:spChg>
        <pc:spChg chg="add del">
          <ac:chgData name="Park Minji" userId="95f9544e816290dc" providerId="LiveId" clId="{D5700114-3BAA-4436-AE27-51A8AF1F5155}" dt="2019-06-12T19:53:56.636" v="2276"/>
          <ac:spMkLst>
            <pc:docMk/>
            <pc:sldMk cId="3468659110" sldId="288"/>
            <ac:spMk id="10" creationId="{34EC8E41-13CC-4C5D-A551-47BAC3D6DAFF}"/>
          </ac:spMkLst>
        </pc:spChg>
        <pc:spChg chg="add del">
          <ac:chgData name="Park Minji" userId="95f9544e816290dc" providerId="LiveId" clId="{D5700114-3BAA-4436-AE27-51A8AF1F5155}" dt="2019-06-12T19:53:56.636" v="2276"/>
          <ac:spMkLst>
            <pc:docMk/>
            <pc:sldMk cId="3468659110" sldId="288"/>
            <ac:spMk id="13" creationId="{8BD8474A-B726-4EC2-B498-066FA8EBE91E}"/>
          </ac:spMkLst>
        </pc:spChg>
        <pc:spChg chg="add del">
          <ac:chgData name="Park Minji" userId="95f9544e816290dc" providerId="LiveId" clId="{D5700114-3BAA-4436-AE27-51A8AF1F5155}" dt="2019-06-12T19:53:56.636" v="2276"/>
          <ac:spMkLst>
            <pc:docMk/>
            <pc:sldMk cId="3468659110" sldId="288"/>
            <ac:spMk id="14" creationId="{343C445B-EE86-4261-A303-2EF36277BF49}"/>
          </ac:spMkLst>
        </pc:spChg>
        <pc:spChg chg="add del">
          <ac:chgData name="Park Minji" userId="95f9544e816290dc" providerId="LiveId" clId="{D5700114-3BAA-4436-AE27-51A8AF1F5155}" dt="2019-06-12T19:54:01.183" v="2278"/>
          <ac:spMkLst>
            <pc:docMk/>
            <pc:sldMk cId="3468659110" sldId="288"/>
            <ac:spMk id="15" creationId="{0E98AA28-64E4-4509-8E6B-AB3199B4625E}"/>
          </ac:spMkLst>
        </pc:spChg>
        <pc:spChg chg="add del">
          <ac:chgData name="Park Minji" userId="95f9544e816290dc" providerId="LiveId" clId="{D5700114-3BAA-4436-AE27-51A8AF1F5155}" dt="2019-06-12T19:54:01.183" v="2278"/>
          <ac:spMkLst>
            <pc:docMk/>
            <pc:sldMk cId="3468659110" sldId="288"/>
            <ac:spMk id="16" creationId="{B06560E9-A2FA-4F5B-8373-C67BD73DDB45}"/>
          </ac:spMkLst>
        </pc:spChg>
        <pc:spChg chg="add del">
          <ac:chgData name="Park Minji" userId="95f9544e816290dc" providerId="LiveId" clId="{D5700114-3BAA-4436-AE27-51A8AF1F5155}" dt="2019-06-12T19:54:01.183" v="2278"/>
          <ac:spMkLst>
            <pc:docMk/>
            <pc:sldMk cId="3468659110" sldId="288"/>
            <ac:spMk id="17" creationId="{1155BC55-F252-4A69-9BA1-2432997CE51E}"/>
          </ac:spMkLst>
        </pc:spChg>
        <pc:spChg chg="add del">
          <ac:chgData name="Park Minji" userId="95f9544e816290dc" providerId="LiveId" clId="{D5700114-3BAA-4436-AE27-51A8AF1F5155}" dt="2019-06-12T19:54:01.183" v="2278"/>
          <ac:spMkLst>
            <pc:docMk/>
            <pc:sldMk cId="3468659110" sldId="288"/>
            <ac:spMk id="20" creationId="{D649C534-D2A9-4665-89E4-D7AFB57EE5BC}"/>
          </ac:spMkLst>
        </pc:spChg>
        <pc:spChg chg="add del">
          <ac:chgData name="Park Minji" userId="95f9544e816290dc" providerId="LiveId" clId="{D5700114-3BAA-4436-AE27-51A8AF1F5155}" dt="2019-06-12T19:54:01.183" v="2278"/>
          <ac:spMkLst>
            <pc:docMk/>
            <pc:sldMk cId="3468659110" sldId="288"/>
            <ac:spMk id="21" creationId="{248DAEB2-6F68-4EC4-83C0-C7F128A3133F}"/>
          </ac:spMkLst>
        </pc:spChg>
        <pc:spChg chg="add del">
          <ac:chgData name="Park Minji" userId="95f9544e816290dc" providerId="LiveId" clId="{D5700114-3BAA-4436-AE27-51A8AF1F5155}" dt="2019-06-12T19:54:01.183" v="2278"/>
          <ac:spMkLst>
            <pc:docMk/>
            <pc:sldMk cId="3468659110" sldId="288"/>
            <ac:spMk id="24" creationId="{05E8E5E6-49AF-4C11-A346-7247B2EBA39E}"/>
          </ac:spMkLst>
        </pc:spChg>
        <pc:spChg chg="add del">
          <ac:chgData name="Park Minji" userId="95f9544e816290dc" providerId="LiveId" clId="{D5700114-3BAA-4436-AE27-51A8AF1F5155}" dt="2019-06-12T19:54:01.183" v="2278"/>
          <ac:spMkLst>
            <pc:docMk/>
            <pc:sldMk cId="3468659110" sldId="288"/>
            <ac:spMk id="25" creationId="{EA981D88-93FD-4524-A3F2-02D0C6FA6374}"/>
          </ac:spMkLst>
        </pc:spChg>
        <pc:spChg chg="add del">
          <ac:chgData name="Park Minji" userId="95f9544e816290dc" providerId="LiveId" clId="{D5700114-3BAA-4436-AE27-51A8AF1F5155}" dt="2019-06-12T19:54:05.184" v="2280"/>
          <ac:spMkLst>
            <pc:docMk/>
            <pc:sldMk cId="3468659110" sldId="288"/>
            <ac:spMk id="26" creationId="{A0E945A0-03C2-408C-9577-627C3B79FBD3}"/>
          </ac:spMkLst>
        </pc:spChg>
        <pc:spChg chg="add del">
          <ac:chgData name="Park Minji" userId="95f9544e816290dc" providerId="LiveId" clId="{D5700114-3BAA-4436-AE27-51A8AF1F5155}" dt="2019-06-12T19:54:05.184" v="2280"/>
          <ac:spMkLst>
            <pc:docMk/>
            <pc:sldMk cId="3468659110" sldId="288"/>
            <ac:spMk id="27" creationId="{18BFD92D-8C41-4A0C-8E49-ACE36AEC6BCE}"/>
          </ac:spMkLst>
        </pc:spChg>
        <pc:spChg chg="add del">
          <ac:chgData name="Park Minji" userId="95f9544e816290dc" providerId="LiveId" clId="{D5700114-3BAA-4436-AE27-51A8AF1F5155}" dt="2019-06-12T19:54:05.184" v="2280"/>
          <ac:spMkLst>
            <pc:docMk/>
            <pc:sldMk cId="3468659110" sldId="288"/>
            <ac:spMk id="28" creationId="{98E8D2DB-9667-4CA8-9284-ECBB931625E9}"/>
          </ac:spMkLst>
        </pc:spChg>
        <pc:spChg chg="add del">
          <ac:chgData name="Park Minji" userId="95f9544e816290dc" providerId="LiveId" clId="{D5700114-3BAA-4436-AE27-51A8AF1F5155}" dt="2019-06-12T19:54:05.184" v="2280"/>
          <ac:spMkLst>
            <pc:docMk/>
            <pc:sldMk cId="3468659110" sldId="288"/>
            <ac:spMk id="31" creationId="{7E85FF1F-A7D1-45AE-A3CD-4CD98FA8C22D}"/>
          </ac:spMkLst>
        </pc:spChg>
        <pc:spChg chg="add del">
          <ac:chgData name="Park Minji" userId="95f9544e816290dc" providerId="LiveId" clId="{D5700114-3BAA-4436-AE27-51A8AF1F5155}" dt="2019-06-12T19:54:05.184" v="2280"/>
          <ac:spMkLst>
            <pc:docMk/>
            <pc:sldMk cId="3468659110" sldId="288"/>
            <ac:spMk id="32" creationId="{D748037A-99AE-4F9E-B68D-6548CE088DCF}"/>
          </ac:spMkLst>
        </pc:spChg>
        <pc:spChg chg="add del">
          <ac:chgData name="Park Minji" userId="95f9544e816290dc" providerId="LiveId" clId="{D5700114-3BAA-4436-AE27-51A8AF1F5155}" dt="2019-06-12T19:54:05.184" v="2280"/>
          <ac:spMkLst>
            <pc:docMk/>
            <pc:sldMk cId="3468659110" sldId="288"/>
            <ac:spMk id="35" creationId="{70F97D41-7D35-4381-8C47-0E40286F1B22}"/>
          </ac:spMkLst>
        </pc:spChg>
        <pc:spChg chg="add del">
          <ac:chgData name="Park Minji" userId="95f9544e816290dc" providerId="LiveId" clId="{D5700114-3BAA-4436-AE27-51A8AF1F5155}" dt="2019-06-12T19:54:05.184" v="2280"/>
          <ac:spMkLst>
            <pc:docMk/>
            <pc:sldMk cId="3468659110" sldId="288"/>
            <ac:spMk id="36" creationId="{39F45725-4528-420B-B08E-7B3F7219F98F}"/>
          </ac:spMkLst>
        </pc:spChg>
        <pc:spChg chg="add del">
          <ac:chgData name="Park Minji" userId="95f9544e816290dc" providerId="LiveId" clId="{D5700114-3BAA-4436-AE27-51A8AF1F5155}" dt="2019-06-12T19:54:38.843" v="2294" actId="26606"/>
          <ac:spMkLst>
            <pc:docMk/>
            <pc:sldMk cId="3468659110" sldId="288"/>
            <ac:spMk id="37" creationId="{5B336162-B533-4EFE-8BB3-8EBB4A5E32F8}"/>
          </ac:spMkLst>
        </pc:spChg>
        <pc:spChg chg="add del">
          <ac:chgData name="Park Minji" userId="95f9544e816290dc" providerId="LiveId" clId="{D5700114-3BAA-4436-AE27-51A8AF1F5155}" dt="2019-06-12T19:54:20.741" v="2285"/>
          <ac:spMkLst>
            <pc:docMk/>
            <pc:sldMk cId="3468659110" sldId="288"/>
            <ac:spMk id="38" creationId="{8AECA906-A38C-4954-8F01-DD6FDB39E2BA}"/>
          </ac:spMkLst>
        </pc:spChg>
        <pc:spChg chg="add del">
          <ac:chgData name="Park Minji" userId="95f9544e816290dc" providerId="LiveId" clId="{D5700114-3BAA-4436-AE27-51A8AF1F5155}" dt="2019-06-12T19:54:20.741" v="2285"/>
          <ac:spMkLst>
            <pc:docMk/>
            <pc:sldMk cId="3468659110" sldId="288"/>
            <ac:spMk id="39" creationId="{7CC6ADE7-737E-4A78-A4E0-953DB090E157}"/>
          </ac:spMkLst>
        </pc:spChg>
        <pc:spChg chg="add del">
          <ac:chgData name="Park Minji" userId="95f9544e816290dc" providerId="LiveId" clId="{D5700114-3BAA-4436-AE27-51A8AF1F5155}" dt="2019-06-12T19:54:20.741" v="2285"/>
          <ac:spMkLst>
            <pc:docMk/>
            <pc:sldMk cId="3468659110" sldId="288"/>
            <ac:spMk id="40" creationId="{BD0F43B0-618A-44A6-9BAD-9AE7F96268CF}"/>
          </ac:spMkLst>
        </pc:spChg>
        <pc:spChg chg="add del">
          <ac:chgData name="Park Minji" userId="95f9544e816290dc" providerId="LiveId" clId="{D5700114-3BAA-4436-AE27-51A8AF1F5155}" dt="2019-06-12T19:54:20.741" v="2285"/>
          <ac:spMkLst>
            <pc:docMk/>
            <pc:sldMk cId="3468659110" sldId="288"/>
            <ac:spMk id="43" creationId="{14637A8D-7667-40B1-AF97-89DD5F5AB450}"/>
          </ac:spMkLst>
        </pc:spChg>
        <pc:spChg chg="add del">
          <ac:chgData name="Park Minji" userId="95f9544e816290dc" providerId="LiveId" clId="{D5700114-3BAA-4436-AE27-51A8AF1F5155}" dt="2019-06-12T19:54:20.741" v="2285"/>
          <ac:spMkLst>
            <pc:docMk/>
            <pc:sldMk cId="3468659110" sldId="288"/>
            <ac:spMk id="44" creationId="{C492E4FF-D914-48E6-8B4D-C7CB0020333C}"/>
          </ac:spMkLst>
        </pc:spChg>
        <pc:spChg chg="add del">
          <ac:chgData name="Park Minji" userId="95f9544e816290dc" providerId="LiveId" clId="{D5700114-3BAA-4436-AE27-51A8AF1F5155}" dt="2019-06-12T19:54:20.741" v="2285"/>
          <ac:spMkLst>
            <pc:docMk/>
            <pc:sldMk cId="3468659110" sldId="288"/>
            <ac:spMk id="47" creationId="{A47BCFEC-F6EB-4851-B248-B4FE3AF01BAA}"/>
          </ac:spMkLst>
        </pc:spChg>
        <pc:spChg chg="add del">
          <ac:chgData name="Park Minji" userId="95f9544e816290dc" providerId="LiveId" clId="{D5700114-3BAA-4436-AE27-51A8AF1F5155}" dt="2019-06-12T19:54:20.741" v="2285"/>
          <ac:spMkLst>
            <pc:docMk/>
            <pc:sldMk cId="3468659110" sldId="288"/>
            <ac:spMk id="48" creationId="{35298FA3-FBFC-425D-B6D2-B9AEB4D7D874}"/>
          </ac:spMkLst>
        </pc:spChg>
        <pc:spChg chg="add del mod">
          <ac:chgData name="Park Minji" userId="95f9544e816290dc" providerId="LiveId" clId="{D5700114-3BAA-4436-AE27-51A8AF1F5155}" dt="2019-06-12T19:54:37.937" v="2292"/>
          <ac:spMkLst>
            <pc:docMk/>
            <pc:sldMk cId="3468659110" sldId="288"/>
            <ac:spMk id="49" creationId="{66C508E4-701B-42F6-8AB4-38C85EB46845}"/>
          </ac:spMkLst>
        </pc:spChg>
        <pc:spChg chg="add del mod">
          <ac:chgData name="Park Minji" userId="95f9544e816290dc" providerId="LiveId" clId="{D5700114-3BAA-4436-AE27-51A8AF1F5155}" dt="2019-06-12T19:54:37.937" v="2292"/>
          <ac:spMkLst>
            <pc:docMk/>
            <pc:sldMk cId="3468659110" sldId="288"/>
            <ac:spMk id="50" creationId="{92D25FF3-9C78-4E93-97FD-93AEA46CBB31}"/>
          </ac:spMkLst>
        </pc:spChg>
        <pc:spChg chg="add del mod">
          <ac:chgData name="Park Minji" userId="95f9544e816290dc" providerId="LiveId" clId="{D5700114-3BAA-4436-AE27-51A8AF1F5155}" dt="2019-06-12T19:54:37.937" v="2292"/>
          <ac:spMkLst>
            <pc:docMk/>
            <pc:sldMk cId="3468659110" sldId="288"/>
            <ac:spMk id="51" creationId="{115C3B79-7D78-46BF-A00B-BBC630716D92}"/>
          </ac:spMkLst>
        </pc:spChg>
        <pc:spChg chg="add del mod">
          <ac:chgData name="Park Minji" userId="95f9544e816290dc" providerId="LiveId" clId="{D5700114-3BAA-4436-AE27-51A8AF1F5155}" dt="2019-06-12T19:54:37.937" v="2292"/>
          <ac:spMkLst>
            <pc:docMk/>
            <pc:sldMk cId="3468659110" sldId="288"/>
            <ac:spMk id="54" creationId="{68CB88CB-70F9-4B08-B846-60B5D9DA0477}"/>
          </ac:spMkLst>
        </pc:spChg>
        <pc:spChg chg="add del mod">
          <ac:chgData name="Park Minji" userId="95f9544e816290dc" providerId="LiveId" clId="{D5700114-3BAA-4436-AE27-51A8AF1F5155}" dt="2019-06-12T19:54:37.937" v="2292"/>
          <ac:spMkLst>
            <pc:docMk/>
            <pc:sldMk cId="3468659110" sldId="288"/>
            <ac:spMk id="55" creationId="{454537BF-05D9-4CEA-AC30-1DACB073668C}"/>
          </ac:spMkLst>
        </pc:spChg>
        <pc:spChg chg="add del mod">
          <ac:chgData name="Park Minji" userId="95f9544e816290dc" providerId="LiveId" clId="{D5700114-3BAA-4436-AE27-51A8AF1F5155}" dt="2019-06-12T19:54:37.937" v="2292"/>
          <ac:spMkLst>
            <pc:docMk/>
            <pc:sldMk cId="3468659110" sldId="288"/>
            <ac:spMk id="58" creationId="{8C9CAA3A-54B0-4C15-BAD0-DEF4BD2528B1}"/>
          </ac:spMkLst>
        </pc:spChg>
        <pc:spChg chg="add del mod">
          <ac:chgData name="Park Minji" userId="95f9544e816290dc" providerId="LiveId" clId="{D5700114-3BAA-4436-AE27-51A8AF1F5155}" dt="2019-06-12T19:54:37.937" v="2292"/>
          <ac:spMkLst>
            <pc:docMk/>
            <pc:sldMk cId="3468659110" sldId="288"/>
            <ac:spMk id="59" creationId="{E5A15001-81D3-4E21-9D25-73BC4521E04B}"/>
          </ac:spMkLst>
        </pc:spChg>
        <pc:spChg chg="add del">
          <ac:chgData name="Park Minji" userId="95f9544e816290dc" providerId="LiveId" clId="{D5700114-3BAA-4436-AE27-51A8AF1F5155}" dt="2019-06-12T19:54:44.141" v="2297"/>
          <ac:spMkLst>
            <pc:docMk/>
            <pc:sldMk cId="3468659110" sldId="288"/>
            <ac:spMk id="60" creationId="{4D006DA3-9624-4D3A-A9B1-20176C7D7447}"/>
          </ac:spMkLst>
        </pc:spChg>
        <pc:spChg chg="add del">
          <ac:chgData name="Park Minji" userId="95f9544e816290dc" providerId="LiveId" clId="{D5700114-3BAA-4436-AE27-51A8AF1F5155}" dt="2019-06-12T19:54:44.141" v="2297"/>
          <ac:spMkLst>
            <pc:docMk/>
            <pc:sldMk cId="3468659110" sldId="288"/>
            <ac:spMk id="61" creationId="{52C1DEDB-ADAF-47ED-A60B-00B772A13861}"/>
          </ac:spMkLst>
        </pc:spChg>
        <pc:spChg chg="add del">
          <ac:chgData name="Park Minji" userId="95f9544e816290dc" providerId="LiveId" clId="{D5700114-3BAA-4436-AE27-51A8AF1F5155}" dt="2019-06-12T19:54:44.141" v="2297"/>
          <ac:spMkLst>
            <pc:docMk/>
            <pc:sldMk cId="3468659110" sldId="288"/>
            <ac:spMk id="62" creationId="{13E5989D-A5B8-484B-BF9C-7E6A02451206}"/>
          </ac:spMkLst>
        </pc:spChg>
        <pc:spChg chg="add del">
          <ac:chgData name="Park Minji" userId="95f9544e816290dc" providerId="LiveId" clId="{D5700114-3BAA-4436-AE27-51A8AF1F5155}" dt="2019-06-12T19:54:44.141" v="2297"/>
          <ac:spMkLst>
            <pc:docMk/>
            <pc:sldMk cId="3468659110" sldId="288"/>
            <ac:spMk id="65" creationId="{3BCC1886-17C7-4B61-8584-3E1531ADA02C}"/>
          </ac:spMkLst>
        </pc:spChg>
        <pc:spChg chg="add del">
          <ac:chgData name="Park Minji" userId="95f9544e816290dc" providerId="LiveId" clId="{D5700114-3BAA-4436-AE27-51A8AF1F5155}" dt="2019-06-12T19:54:44.141" v="2297"/>
          <ac:spMkLst>
            <pc:docMk/>
            <pc:sldMk cId="3468659110" sldId="288"/>
            <ac:spMk id="66" creationId="{4C36C730-4C7D-4D21-A4B1-AFC0CC894CA1}"/>
          </ac:spMkLst>
        </pc:spChg>
        <pc:spChg chg="add del">
          <ac:chgData name="Park Minji" userId="95f9544e816290dc" providerId="LiveId" clId="{D5700114-3BAA-4436-AE27-51A8AF1F5155}" dt="2019-06-12T19:54:44.141" v="2297"/>
          <ac:spMkLst>
            <pc:docMk/>
            <pc:sldMk cId="3468659110" sldId="288"/>
            <ac:spMk id="69" creationId="{3B2CD86E-E7B7-4DC4-AC25-4D14BE778912}"/>
          </ac:spMkLst>
        </pc:spChg>
        <pc:spChg chg="add del">
          <ac:chgData name="Park Minji" userId="95f9544e816290dc" providerId="LiveId" clId="{D5700114-3BAA-4436-AE27-51A8AF1F5155}" dt="2019-06-12T19:54:44.141" v="2297"/>
          <ac:spMkLst>
            <pc:docMk/>
            <pc:sldMk cId="3468659110" sldId="288"/>
            <ac:spMk id="70" creationId="{41294F76-E81E-4F7E-BA61-DE89DD25BB3A}"/>
          </ac:spMkLst>
        </pc:spChg>
        <pc:spChg chg="add mod">
          <ac:chgData name="Park Minji" userId="95f9544e816290dc" providerId="LiveId" clId="{D5700114-3BAA-4436-AE27-51A8AF1F5155}" dt="2019-06-12T19:55:08.536" v="2302" actId="1076"/>
          <ac:spMkLst>
            <pc:docMk/>
            <pc:sldMk cId="3468659110" sldId="288"/>
            <ac:spMk id="71" creationId="{B9BC4A04-0FB0-49C1-8BEC-D786908E1EF1}"/>
          </ac:spMkLst>
        </pc:spChg>
        <pc:spChg chg="add mod">
          <ac:chgData name="Park Minji" userId="95f9544e816290dc" providerId="LiveId" clId="{D5700114-3BAA-4436-AE27-51A8AF1F5155}" dt="2019-06-12T19:54:47.844" v="2299" actId="1076"/>
          <ac:spMkLst>
            <pc:docMk/>
            <pc:sldMk cId="3468659110" sldId="288"/>
            <ac:spMk id="72" creationId="{EE8BC7F2-B12E-4056-99E4-59D42FF52467}"/>
          </ac:spMkLst>
        </pc:spChg>
        <pc:spChg chg="add mod">
          <ac:chgData name="Park Minji" userId="95f9544e816290dc" providerId="LiveId" clId="{D5700114-3BAA-4436-AE27-51A8AF1F5155}" dt="2019-06-12T19:55:01.472" v="2301" actId="1076"/>
          <ac:spMkLst>
            <pc:docMk/>
            <pc:sldMk cId="3468659110" sldId="288"/>
            <ac:spMk id="73" creationId="{B08884C4-D399-4EBB-B5FF-73549B906879}"/>
          </ac:spMkLst>
        </pc:spChg>
        <pc:spChg chg="add mod">
          <ac:chgData name="Park Minji" userId="95f9544e816290dc" providerId="LiveId" clId="{D5700114-3BAA-4436-AE27-51A8AF1F5155}" dt="2019-06-12T19:54:47.844" v="2299" actId="1076"/>
          <ac:spMkLst>
            <pc:docMk/>
            <pc:sldMk cId="3468659110" sldId="288"/>
            <ac:spMk id="76" creationId="{D26A3108-EFF7-4B3F-9D7B-9E0A3669C485}"/>
          </ac:spMkLst>
        </pc:spChg>
        <pc:spChg chg="add mod">
          <ac:chgData name="Park Minji" userId="95f9544e816290dc" providerId="LiveId" clId="{D5700114-3BAA-4436-AE27-51A8AF1F5155}" dt="2019-06-12T19:54:47.844" v="2299" actId="1076"/>
          <ac:spMkLst>
            <pc:docMk/>
            <pc:sldMk cId="3468659110" sldId="288"/>
            <ac:spMk id="77" creationId="{5B4EEB8E-862F-414A-9267-6B0E81B3F922}"/>
          </ac:spMkLst>
        </pc:spChg>
        <pc:spChg chg="add mod">
          <ac:chgData name="Park Minji" userId="95f9544e816290dc" providerId="LiveId" clId="{D5700114-3BAA-4436-AE27-51A8AF1F5155}" dt="2019-06-12T19:54:47.844" v="2299" actId="1076"/>
          <ac:spMkLst>
            <pc:docMk/>
            <pc:sldMk cId="3468659110" sldId="288"/>
            <ac:spMk id="80" creationId="{EAEF5B07-B966-429F-B9CC-EB2A5A5AE0F4}"/>
          </ac:spMkLst>
        </pc:spChg>
        <pc:spChg chg="add mod">
          <ac:chgData name="Park Minji" userId="95f9544e816290dc" providerId="LiveId" clId="{D5700114-3BAA-4436-AE27-51A8AF1F5155}" dt="2019-06-12T20:05:33.139" v="2879" actId="14100"/>
          <ac:spMkLst>
            <pc:docMk/>
            <pc:sldMk cId="3468659110" sldId="288"/>
            <ac:spMk id="81" creationId="{173E95DD-3402-4059-8792-C638A816493E}"/>
          </ac:spMkLst>
        </pc:spChg>
        <pc:spChg chg="add mod">
          <ac:chgData name="Park Minji" userId="95f9544e816290dc" providerId="LiveId" clId="{D5700114-3BAA-4436-AE27-51A8AF1F5155}" dt="2019-06-12T20:06:28.394" v="2889" actId="14100"/>
          <ac:spMkLst>
            <pc:docMk/>
            <pc:sldMk cId="3468659110" sldId="288"/>
            <ac:spMk id="86" creationId="{3E480278-6C5E-4DA1-A0CC-2B11F008D7B1}"/>
          </ac:spMkLst>
        </pc:spChg>
        <pc:spChg chg="add mod">
          <ac:chgData name="Park Minji" userId="95f9544e816290dc" providerId="LiveId" clId="{D5700114-3BAA-4436-AE27-51A8AF1F5155}" dt="2019-06-12T20:05:59.907" v="2883" actId="1582"/>
          <ac:spMkLst>
            <pc:docMk/>
            <pc:sldMk cId="3468659110" sldId="288"/>
            <ac:spMk id="87" creationId="{34682C52-10A4-416D-A0E1-F3B0E8C3EE7A}"/>
          </ac:spMkLst>
        </pc:spChg>
        <pc:spChg chg="add mod">
          <ac:chgData name="Park Minji" userId="95f9544e816290dc" providerId="LiveId" clId="{D5700114-3BAA-4436-AE27-51A8AF1F5155}" dt="2019-06-12T20:10:06.655" v="2905" actId="207"/>
          <ac:spMkLst>
            <pc:docMk/>
            <pc:sldMk cId="3468659110" sldId="288"/>
            <ac:spMk id="88" creationId="{18CA2ECE-BB36-4118-97DA-4F3DD38DAD7F}"/>
          </ac:spMkLst>
        </pc:spChg>
        <pc:spChg chg="add mod">
          <ac:chgData name="Park Minji" userId="95f9544e816290dc" providerId="LiveId" clId="{D5700114-3BAA-4436-AE27-51A8AF1F5155}" dt="2019-06-12T20:10:14.938" v="2908" actId="1076"/>
          <ac:spMkLst>
            <pc:docMk/>
            <pc:sldMk cId="3468659110" sldId="288"/>
            <ac:spMk id="89" creationId="{80F77969-A53A-467E-83FE-EACBC91F85B8}"/>
          </ac:spMkLst>
        </pc:spChg>
        <pc:spChg chg="add mod">
          <ac:chgData name="Park Minji" userId="95f9544e816290dc" providerId="LiveId" clId="{D5700114-3BAA-4436-AE27-51A8AF1F5155}" dt="2019-06-12T20:10:43.956" v="2916" actId="20577"/>
          <ac:spMkLst>
            <pc:docMk/>
            <pc:sldMk cId="3468659110" sldId="288"/>
            <ac:spMk id="90" creationId="{579BA89F-5CF3-4A8F-A1BC-2C9003DC15D2}"/>
          </ac:spMkLst>
        </pc:spChg>
        <pc:cxnChg chg="add del">
          <ac:chgData name="Park Minji" userId="95f9544e816290dc" providerId="LiveId" clId="{D5700114-3BAA-4436-AE27-51A8AF1F5155}" dt="2019-06-12T19:53:56.636" v="2276"/>
          <ac:cxnSpMkLst>
            <pc:docMk/>
            <pc:sldMk cId="3468659110" sldId="288"/>
            <ac:cxnSpMk id="7" creationId="{53E89BBD-86B9-48D9-8344-C4A2CE46DB67}"/>
          </ac:cxnSpMkLst>
        </pc:cxnChg>
        <pc:cxnChg chg="add del">
          <ac:chgData name="Park Minji" userId="95f9544e816290dc" providerId="LiveId" clId="{D5700114-3BAA-4436-AE27-51A8AF1F5155}" dt="2019-06-12T19:53:56.636" v="2276"/>
          <ac:cxnSpMkLst>
            <pc:docMk/>
            <pc:sldMk cId="3468659110" sldId="288"/>
            <ac:cxnSpMk id="8" creationId="{377A3CDA-5B60-4C02-B616-323494157AD2}"/>
          </ac:cxnSpMkLst>
        </pc:cxnChg>
        <pc:cxnChg chg="add del">
          <ac:chgData name="Park Minji" userId="95f9544e816290dc" providerId="LiveId" clId="{D5700114-3BAA-4436-AE27-51A8AF1F5155}" dt="2019-06-12T19:53:56.636" v="2276"/>
          <ac:cxnSpMkLst>
            <pc:docMk/>
            <pc:sldMk cId="3468659110" sldId="288"/>
            <ac:cxnSpMk id="11" creationId="{58BABD7C-0C8C-4580-8B75-4600671B6F53}"/>
          </ac:cxnSpMkLst>
        </pc:cxnChg>
        <pc:cxnChg chg="add del">
          <ac:chgData name="Park Minji" userId="95f9544e816290dc" providerId="LiveId" clId="{D5700114-3BAA-4436-AE27-51A8AF1F5155}" dt="2019-06-12T19:53:56.636" v="2276"/>
          <ac:cxnSpMkLst>
            <pc:docMk/>
            <pc:sldMk cId="3468659110" sldId="288"/>
            <ac:cxnSpMk id="12" creationId="{427901B6-FB44-4655-8144-374376116609}"/>
          </ac:cxnSpMkLst>
        </pc:cxnChg>
        <pc:cxnChg chg="add del">
          <ac:chgData name="Park Minji" userId="95f9544e816290dc" providerId="LiveId" clId="{D5700114-3BAA-4436-AE27-51A8AF1F5155}" dt="2019-06-12T19:54:01.183" v="2278"/>
          <ac:cxnSpMkLst>
            <pc:docMk/>
            <pc:sldMk cId="3468659110" sldId="288"/>
            <ac:cxnSpMk id="18" creationId="{1577F0B2-94A6-4E4F-A136-D4C96E7CE048}"/>
          </ac:cxnSpMkLst>
        </pc:cxnChg>
        <pc:cxnChg chg="add del">
          <ac:chgData name="Park Minji" userId="95f9544e816290dc" providerId="LiveId" clId="{D5700114-3BAA-4436-AE27-51A8AF1F5155}" dt="2019-06-12T19:54:01.183" v="2278"/>
          <ac:cxnSpMkLst>
            <pc:docMk/>
            <pc:sldMk cId="3468659110" sldId="288"/>
            <ac:cxnSpMk id="19" creationId="{B63F4284-5E2D-4854-9C32-BD6167A990E9}"/>
          </ac:cxnSpMkLst>
        </pc:cxnChg>
        <pc:cxnChg chg="add del">
          <ac:chgData name="Park Minji" userId="95f9544e816290dc" providerId="LiveId" clId="{D5700114-3BAA-4436-AE27-51A8AF1F5155}" dt="2019-06-12T19:54:01.183" v="2278"/>
          <ac:cxnSpMkLst>
            <pc:docMk/>
            <pc:sldMk cId="3468659110" sldId="288"/>
            <ac:cxnSpMk id="22" creationId="{9376A4A4-7872-417B-A1DB-66765A7C21AA}"/>
          </ac:cxnSpMkLst>
        </pc:cxnChg>
        <pc:cxnChg chg="add del">
          <ac:chgData name="Park Minji" userId="95f9544e816290dc" providerId="LiveId" clId="{D5700114-3BAA-4436-AE27-51A8AF1F5155}" dt="2019-06-12T19:54:01.183" v="2278"/>
          <ac:cxnSpMkLst>
            <pc:docMk/>
            <pc:sldMk cId="3468659110" sldId="288"/>
            <ac:cxnSpMk id="23" creationId="{29C25C99-E932-4B32-8BD3-FAF59CDDDA4D}"/>
          </ac:cxnSpMkLst>
        </pc:cxnChg>
        <pc:cxnChg chg="add del">
          <ac:chgData name="Park Minji" userId="95f9544e816290dc" providerId="LiveId" clId="{D5700114-3BAA-4436-AE27-51A8AF1F5155}" dt="2019-06-12T19:54:05.184" v="2280"/>
          <ac:cxnSpMkLst>
            <pc:docMk/>
            <pc:sldMk cId="3468659110" sldId="288"/>
            <ac:cxnSpMk id="29" creationId="{2B6ADC3A-C22F-4D45-8E39-5FA4A6FE84BB}"/>
          </ac:cxnSpMkLst>
        </pc:cxnChg>
        <pc:cxnChg chg="add del">
          <ac:chgData name="Park Minji" userId="95f9544e816290dc" providerId="LiveId" clId="{D5700114-3BAA-4436-AE27-51A8AF1F5155}" dt="2019-06-12T19:54:05.184" v="2280"/>
          <ac:cxnSpMkLst>
            <pc:docMk/>
            <pc:sldMk cId="3468659110" sldId="288"/>
            <ac:cxnSpMk id="30" creationId="{DAD36C7E-8143-4465-9F0A-2F2404AAAA0B}"/>
          </ac:cxnSpMkLst>
        </pc:cxnChg>
        <pc:cxnChg chg="add del">
          <ac:chgData name="Park Minji" userId="95f9544e816290dc" providerId="LiveId" clId="{D5700114-3BAA-4436-AE27-51A8AF1F5155}" dt="2019-06-12T19:54:05.184" v="2280"/>
          <ac:cxnSpMkLst>
            <pc:docMk/>
            <pc:sldMk cId="3468659110" sldId="288"/>
            <ac:cxnSpMk id="33" creationId="{16442C5A-B455-46EF-9868-ED50376FE1E9}"/>
          </ac:cxnSpMkLst>
        </pc:cxnChg>
        <pc:cxnChg chg="add del">
          <ac:chgData name="Park Minji" userId="95f9544e816290dc" providerId="LiveId" clId="{D5700114-3BAA-4436-AE27-51A8AF1F5155}" dt="2019-06-12T19:54:05.184" v="2280"/>
          <ac:cxnSpMkLst>
            <pc:docMk/>
            <pc:sldMk cId="3468659110" sldId="288"/>
            <ac:cxnSpMk id="34" creationId="{5E883B40-9500-4301-A82E-A83040D1E62E}"/>
          </ac:cxnSpMkLst>
        </pc:cxnChg>
        <pc:cxnChg chg="add del">
          <ac:chgData name="Park Minji" userId="95f9544e816290dc" providerId="LiveId" clId="{D5700114-3BAA-4436-AE27-51A8AF1F5155}" dt="2019-06-12T19:54:20.741" v="2285"/>
          <ac:cxnSpMkLst>
            <pc:docMk/>
            <pc:sldMk cId="3468659110" sldId="288"/>
            <ac:cxnSpMk id="41" creationId="{8EB95DAA-3E8B-4318-B036-6FF72C02BDCC}"/>
          </ac:cxnSpMkLst>
        </pc:cxnChg>
        <pc:cxnChg chg="add del">
          <ac:chgData name="Park Minji" userId="95f9544e816290dc" providerId="LiveId" clId="{D5700114-3BAA-4436-AE27-51A8AF1F5155}" dt="2019-06-12T19:54:20.741" v="2285"/>
          <ac:cxnSpMkLst>
            <pc:docMk/>
            <pc:sldMk cId="3468659110" sldId="288"/>
            <ac:cxnSpMk id="42" creationId="{5E5090AE-7308-4E14-BF50-B2AFD986016A}"/>
          </ac:cxnSpMkLst>
        </pc:cxnChg>
        <pc:cxnChg chg="add del">
          <ac:chgData name="Park Minji" userId="95f9544e816290dc" providerId="LiveId" clId="{D5700114-3BAA-4436-AE27-51A8AF1F5155}" dt="2019-06-12T19:54:20.741" v="2285"/>
          <ac:cxnSpMkLst>
            <pc:docMk/>
            <pc:sldMk cId="3468659110" sldId="288"/>
            <ac:cxnSpMk id="45" creationId="{7F6AEF33-0B33-4661-878C-D12447F78B10}"/>
          </ac:cxnSpMkLst>
        </pc:cxnChg>
        <pc:cxnChg chg="add del">
          <ac:chgData name="Park Minji" userId="95f9544e816290dc" providerId="LiveId" clId="{D5700114-3BAA-4436-AE27-51A8AF1F5155}" dt="2019-06-12T19:54:20.741" v="2285"/>
          <ac:cxnSpMkLst>
            <pc:docMk/>
            <pc:sldMk cId="3468659110" sldId="288"/>
            <ac:cxnSpMk id="46" creationId="{FD7E2E08-E5EF-4E2B-99A5-EE915A7D4D4D}"/>
          </ac:cxnSpMkLst>
        </pc:cxnChg>
        <pc:cxnChg chg="add del mod">
          <ac:chgData name="Park Minji" userId="95f9544e816290dc" providerId="LiveId" clId="{D5700114-3BAA-4436-AE27-51A8AF1F5155}" dt="2019-06-12T19:54:37.937" v="2292"/>
          <ac:cxnSpMkLst>
            <pc:docMk/>
            <pc:sldMk cId="3468659110" sldId="288"/>
            <ac:cxnSpMk id="52" creationId="{9631337C-0AF0-414A-8B77-A71B1A1969D5}"/>
          </ac:cxnSpMkLst>
        </pc:cxnChg>
        <pc:cxnChg chg="add del mod">
          <ac:chgData name="Park Minji" userId="95f9544e816290dc" providerId="LiveId" clId="{D5700114-3BAA-4436-AE27-51A8AF1F5155}" dt="2019-06-12T19:54:37.937" v="2292"/>
          <ac:cxnSpMkLst>
            <pc:docMk/>
            <pc:sldMk cId="3468659110" sldId="288"/>
            <ac:cxnSpMk id="53" creationId="{580A44B3-C0CA-4E80-AC7F-2B15D3E8661C}"/>
          </ac:cxnSpMkLst>
        </pc:cxnChg>
        <pc:cxnChg chg="add del mod">
          <ac:chgData name="Park Minji" userId="95f9544e816290dc" providerId="LiveId" clId="{D5700114-3BAA-4436-AE27-51A8AF1F5155}" dt="2019-06-12T19:54:37.937" v="2292"/>
          <ac:cxnSpMkLst>
            <pc:docMk/>
            <pc:sldMk cId="3468659110" sldId="288"/>
            <ac:cxnSpMk id="56" creationId="{D823BF29-5A97-48A0-8081-04882646D78F}"/>
          </ac:cxnSpMkLst>
        </pc:cxnChg>
        <pc:cxnChg chg="add del mod">
          <ac:chgData name="Park Minji" userId="95f9544e816290dc" providerId="LiveId" clId="{D5700114-3BAA-4436-AE27-51A8AF1F5155}" dt="2019-06-12T19:54:37.937" v="2292"/>
          <ac:cxnSpMkLst>
            <pc:docMk/>
            <pc:sldMk cId="3468659110" sldId="288"/>
            <ac:cxnSpMk id="57" creationId="{89637A54-DB2B-4A2E-AA57-7CB655FA5BD9}"/>
          </ac:cxnSpMkLst>
        </pc:cxnChg>
        <pc:cxnChg chg="add del">
          <ac:chgData name="Park Minji" userId="95f9544e816290dc" providerId="LiveId" clId="{D5700114-3BAA-4436-AE27-51A8AF1F5155}" dt="2019-06-12T19:54:44.141" v="2297"/>
          <ac:cxnSpMkLst>
            <pc:docMk/>
            <pc:sldMk cId="3468659110" sldId="288"/>
            <ac:cxnSpMk id="63" creationId="{430EC117-3EF8-4DD5-9F25-72753B43EF43}"/>
          </ac:cxnSpMkLst>
        </pc:cxnChg>
        <pc:cxnChg chg="add del">
          <ac:chgData name="Park Minji" userId="95f9544e816290dc" providerId="LiveId" clId="{D5700114-3BAA-4436-AE27-51A8AF1F5155}" dt="2019-06-12T19:54:44.141" v="2297"/>
          <ac:cxnSpMkLst>
            <pc:docMk/>
            <pc:sldMk cId="3468659110" sldId="288"/>
            <ac:cxnSpMk id="64" creationId="{F18D36C9-59F5-4ADF-B3B3-3AFA349AA30B}"/>
          </ac:cxnSpMkLst>
        </pc:cxnChg>
        <pc:cxnChg chg="add del">
          <ac:chgData name="Park Minji" userId="95f9544e816290dc" providerId="LiveId" clId="{D5700114-3BAA-4436-AE27-51A8AF1F5155}" dt="2019-06-12T19:54:44.141" v="2297"/>
          <ac:cxnSpMkLst>
            <pc:docMk/>
            <pc:sldMk cId="3468659110" sldId="288"/>
            <ac:cxnSpMk id="67" creationId="{95CE039C-40B8-4E26-9AD0-C523400E928E}"/>
          </ac:cxnSpMkLst>
        </pc:cxnChg>
        <pc:cxnChg chg="add del">
          <ac:chgData name="Park Minji" userId="95f9544e816290dc" providerId="LiveId" clId="{D5700114-3BAA-4436-AE27-51A8AF1F5155}" dt="2019-06-12T19:54:44.141" v="2297"/>
          <ac:cxnSpMkLst>
            <pc:docMk/>
            <pc:sldMk cId="3468659110" sldId="288"/>
            <ac:cxnSpMk id="68" creationId="{5B454B5C-C2DB-4580-B67D-6E3CB91546CC}"/>
          </ac:cxnSpMkLst>
        </pc:cxnChg>
        <pc:cxnChg chg="add mod">
          <ac:chgData name="Park Minji" userId="95f9544e816290dc" providerId="LiveId" clId="{D5700114-3BAA-4436-AE27-51A8AF1F5155}" dt="2019-06-12T19:55:08.536" v="2302" actId="1076"/>
          <ac:cxnSpMkLst>
            <pc:docMk/>
            <pc:sldMk cId="3468659110" sldId="288"/>
            <ac:cxnSpMk id="74" creationId="{5C803920-693D-4F4D-8087-A420BE5FB791}"/>
          </ac:cxnSpMkLst>
        </pc:cxnChg>
        <pc:cxnChg chg="add mod">
          <ac:chgData name="Park Minji" userId="95f9544e816290dc" providerId="LiveId" clId="{D5700114-3BAA-4436-AE27-51A8AF1F5155}" dt="2019-06-12T19:55:01.472" v="2301" actId="1076"/>
          <ac:cxnSpMkLst>
            <pc:docMk/>
            <pc:sldMk cId="3468659110" sldId="288"/>
            <ac:cxnSpMk id="75" creationId="{0DFD7000-0703-4947-8EBC-FF0CEB06C720}"/>
          </ac:cxnSpMkLst>
        </pc:cxnChg>
        <pc:cxnChg chg="add mod">
          <ac:chgData name="Park Minji" userId="95f9544e816290dc" providerId="LiveId" clId="{D5700114-3BAA-4436-AE27-51A8AF1F5155}" dt="2019-06-12T19:54:47.844" v="2299" actId="1076"/>
          <ac:cxnSpMkLst>
            <pc:docMk/>
            <pc:sldMk cId="3468659110" sldId="288"/>
            <ac:cxnSpMk id="78" creationId="{8F98E44B-65AD-4F7D-A5CE-99A4E60A8049}"/>
          </ac:cxnSpMkLst>
        </pc:cxnChg>
        <pc:cxnChg chg="add mod">
          <ac:chgData name="Park Minji" userId="95f9544e816290dc" providerId="LiveId" clId="{D5700114-3BAA-4436-AE27-51A8AF1F5155}" dt="2019-06-12T19:55:01.472" v="2301" actId="1076"/>
          <ac:cxnSpMkLst>
            <pc:docMk/>
            <pc:sldMk cId="3468659110" sldId="288"/>
            <ac:cxnSpMk id="79" creationId="{60F0866C-A6B5-4411-8860-3DDE25F861AC}"/>
          </ac:cxnSpMkLst>
        </pc:cxnChg>
      </pc:sldChg>
      <pc:sldChg chg="modSp add del">
        <pc:chgData name="Park Minji" userId="95f9544e816290dc" providerId="LiveId" clId="{D5700114-3BAA-4436-AE27-51A8AF1F5155}" dt="2019-06-12T20:13:03.395" v="2959" actId="2696"/>
        <pc:sldMkLst>
          <pc:docMk/>
          <pc:sldMk cId="1183279707" sldId="289"/>
        </pc:sldMkLst>
        <pc:spChg chg="mod">
          <ac:chgData name="Park Minji" userId="95f9544e816290dc" providerId="LiveId" clId="{D5700114-3BAA-4436-AE27-51A8AF1F5155}" dt="2019-06-12T20:12:30.332" v="2948"/>
          <ac:spMkLst>
            <pc:docMk/>
            <pc:sldMk cId="1183279707" sldId="289"/>
            <ac:spMk id="2" creationId="{F941F71B-5ECC-4AB1-8025-41FBD32977B4}"/>
          </ac:spMkLst>
        </pc:spChg>
        <pc:spChg chg="mod">
          <ac:chgData name="Park Minji" userId="95f9544e816290dc" providerId="LiveId" clId="{D5700114-3BAA-4436-AE27-51A8AF1F5155}" dt="2019-06-12T20:12:58.123" v="2957"/>
          <ac:spMkLst>
            <pc:docMk/>
            <pc:sldMk cId="1183279707" sldId="289"/>
            <ac:spMk id="3" creationId="{34A9EC1D-F20A-4997-8B80-3264C5388166}"/>
          </ac:spMkLst>
        </pc:spChg>
      </pc:sldChg>
      <pc:sldChg chg="add del">
        <pc:chgData name="Park Minji" userId="95f9544e816290dc" providerId="LiveId" clId="{D5700114-3BAA-4436-AE27-51A8AF1F5155}" dt="2019-06-12T19:59:17.779" v="2332" actId="2696"/>
        <pc:sldMkLst>
          <pc:docMk/>
          <pc:sldMk cId="3959534025" sldId="289"/>
        </pc:sldMkLst>
      </pc:sldChg>
      <pc:sldChg chg="addSp delSp modSp add setBg delDesignElem">
        <pc:chgData name="Park Minji" userId="95f9544e816290dc" providerId="LiveId" clId="{D5700114-3BAA-4436-AE27-51A8AF1F5155}" dt="2019-06-12T20:01:52.368" v="2394" actId="1076"/>
        <pc:sldMkLst>
          <pc:docMk/>
          <pc:sldMk cId="3274880654" sldId="290"/>
        </pc:sldMkLst>
        <pc:spChg chg="mod">
          <ac:chgData name="Park Minji" userId="95f9544e816290dc" providerId="LiveId" clId="{D5700114-3BAA-4436-AE27-51A8AF1F5155}" dt="2019-06-12T20:01:34.558" v="2386" actId="20577"/>
          <ac:spMkLst>
            <pc:docMk/>
            <pc:sldMk cId="3274880654" sldId="290"/>
            <ac:spMk id="2" creationId="{99C97336-D30A-48CA-A98D-16C3C375D602}"/>
          </ac:spMkLst>
        </pc:spChg>
        <pc:spChg chg="del">
          <ac:chgData name="Park Minji" userId="95f9544e816290dc" providerId="LiveId" clId="{D5700114-3BAA-4436-AE27-51A8AF1F5155}" dt="2019-06-12T20:01:40.896" v="2388" actId="478"/>
          <ac:spMkLst>
            <pc:docMk/>
            <pc:sldMk cId="3274880654" sldId="290"/>
            <ac:spMk id="3" creationId="{E33BF052-5304-4615-8D8F-073B2A9DF1F2}"/>
          </ac:spMkLst>
        </pc:spChg>
        <pc:spChg chg="del">
          <ac:chgData name="Park Minji" userId="95f9544e816290dc" providerId="LiveId" clId="{D5700114-3BAA-4436-AE27-51A8AF1F5155}" dt="2019-06-12T20:01:20.360" v="2367"/>
          <ac:spMkLst>
            <pc:docMk/>
            <pc:sldMk cId="3274880654" sldId="290"/>
            <ac:spMk id="17" creationId="{42A5316D-ED2F-4F89-B4B4-8D9240B1A348}"/>
          </ac:spMkLst>
        </pc:spChg>
        <pc:picChg chg="del">
          <ac:chgData name="Park Minji" userId="95f9544e816290dc" providerId="LiveId" clId="{D5700114-3BAA-4436-AE27-51A8AF1F5155}" dt="2019-06-12T20:01:38.583" v="2387" actId="478"/>
          <ac:picMkLst>
            <pc:docMk/>
            <pc:sldMk cId="3274880654" sldId="290"/>
            <ac:picMk id="5" creationId="{8E66EB63-A83E-4657-9935-82471A1A7220}"/>
          </ac:picMkLst>
        </pc:picChg>
        <pc:picChg chg="add mod">
          <ac:chgData name="Park Minji" userId="95f9544e816290dc" providerId="LiveId" clId="{D5700114-3BAA-4436-AE27-51A8AF1F5155}" dt="2019-06-12T20:01:50.461" v="2393" actId="1076"/>
          <ac:picMkLst>
            <pc:docMk/>
            <pc:sldMk cId="3274880654" sldId="290"/>
            <ac:picMk id="6" creationId="{6FCEEC74-038B-4886-B4E1-220AC378B43D}"/>
          </ac:picMkLst>
        </pc:picChg>
        <pc:picChg chg="add mod">
          <ac:chgData name="Park Minji" userId="95f9544e816290dc" providerId="LiveId" clId="{D5700114-3BAA-4436-AE27-51A8AF1F5155}" dt="2019-06-12T20:01:52.368" v="2394" actId="1076"/>
          <ac:picMkLst>
            <pc:docMk/>
            <pc:sldMk cId="3274880654" sldId="290"/>
            <ac:picMk id="7" creationId="{FA23BF14-1652-45CB-A258-F499186541A5}"/>
          </ac:picMkLst>
        </pc:picChg>
      </pc:sldChg>
      <pc:sldChg chg="addSp delSp modSp add">
        <pc:chgData name="Park Minji" userId="95f9544e816290dc" providerId="LiveId" clId="{D5700114-3BAA-4436-AE27-51A8AF1F5155}" dt="2019-06-12T21:58:29.180" v="4352"/>
        <pc:sldMkLst>
          <pc:docMk/>
          <pc:sldMk cId="4191861248" sldId="291"/>
        </pc:sldMkLst>
        <pc:spChg chg="mod">
          <ac:chgData name="Park Minji" userId="95f9544e816290dc" providerId="LiveId" clId="{D5700114-3BAA-4436-AE27-51A8AF1F5155}" dt="2019-06-12T20:12:40.956" v="2952" actId="20577"/>
          <ac:spMkLst>
            <pc:docMk/>
            <pc:sldMk cId="4191861248" sldId="291"/>
            <ac:spMk id="2" creationId="{99C97336-D30A-48CA-A98D-16C3C375D602}"/>
          </ac:spMkLst>
        </pc:spChg>
        <pc:spChg chg="add mod">
          <ac:chgData name="Park Minji" userId="95f9544e816290dc" providerId="LiveId" clId="{D5700114-3BAA-4436-AE27-51A8AF1F5155}" dt="2019-06-12T21:58:29.180" v="4352"/>
          <ac:spMkLst>
            <pc:docMk/>
            <pc:sldMk cId="4191861248" sldId="291"/>
            <ac:spMk id="4" creationId="{C1535BFF-AD8C-42B3-B5EE-DB1545F52D40}"/>
          </ac:spMkLst>
        </pc:spChg>
        <pc:picChg chg="del">
          <ac:chgData name="Park Minji" userId="95f9544e816290dc" providerId="LiveId" clId="{D5700114-3BAA-4436-AE27-51A8AF1F5155}" dt="2019-06-12T20:12:43.407" v="2953" actId="478"/>
          <ac:picMkLst>
            <pc:docMk/>
            <pc:sldMk cId="4191861248" sldId="291"/>
            <ac:picMk id="6" creationId="{6FCEEC74-038B-4886-B4E1-220AC378B43D}"/>
          </ac:picMkLst>
        </pc:picChg>
        <pc:picChg chg="del">
          <ac:chgData name="Park Minji" userId="95f9544e816290dc" providerId="LiveId" clId="{D5700114-3BAA-4436-AE27-51A8AF1F5155}" dt="2019-06-12T20:12:53.451" v="2956" actId="478"/>
          <ac:picMkLst>
            <pc:docMk/>
            <pc:sldMk cId="4191861248" sldId="291"/>
            <ac:picMk id="7" creationId="{FA23BF14-1652-45CB-A258-F499186541A5}"/>
          </ac:picMkLst>
        </pc:picChg>
      </pc:sldChg>
      <pc:sldChg chg="addSp modSp add mod setBg setClrOvrMap">
        <pc:chgData name="Park Minji" userId="95f9544e816290dc" providerId="LiveId" clId="{D5700114-3BAA-4436-AE27-51A8AF1F5155}" dt="2019-06-12T21:58:51.083" v="4373" actId="20577"/>
        <pc:sldMkLst>
          <pc:docMk/>
          <pc:sldMk cId="61418070" sldId="292"/>
        </pc:sldMkLst>
        <pc:spChg chg="mod">
          <ac:chgData name="Park Minji" userId="95f9544e816290dc" providerId="LiveId" clId="{D5700114-3BAA-4436-AE27-51A8AF1F5155}" dt="2019-06-12T20:36:17.710" v="3387" actId="26606"/>
          <ac:spMkLst>
            <pc:docMk/>
            <pc:sldMk cId="61418070" sldId="292"/>
            <ac:spMk id="2" creationId="{60299F42-771B-48A7-877E-D59C32A59ED3}"/>
          </ac:spMkLst>
        </pc:spChg>
        <pc:spChg chg="mod">
          <ac:chgData name="Park Minji" userId="95f9544e816290dc" providerId="LiveId" clId="{D5700114-3BAA-4436-AE27-51A8AF1F5155}" dt="2019-06-12T21:58:51.083" v="4373" actId="20577"/>
          <ac:spMkLst>
            <pc:docMk/>
            <pc:sldMk cId="61418070" sldId="292"/>
            <ac:spMk id="3" creationId="{B348F56C-A5B8-47D1-92F0-B9AE534D4A56}"/>
          </ac:spMkLst>
        </pc:spChg>
        <pc:grpChg chg="add">
          <ac:chgData name="Park Minji" userId="95f9544e816290dc" providerId="LiveId" clId="{D5700114-3BAA-4436-AE27-51A8AF1F5155}" dt="2019-06-12T20:36:17.710" v="3387" actId="26606"/>
          <ac:grpSpMkLst>
            <pc:docMk/>
            <pc:sldMk cId="61418070" sldId="292"/>
            <ac:grpSpMk id="8" creationId="{5F8A7F7F-DD1A-4F41-98AC-B9CE2A620CDC}"/>
          </ac:grpSpMkLst>
        </pc:grpChg>
      </pc:sldChg>
      <pc:sldChg chg="addSp delSp modSp add mod setBg">
        <pc:chgData name="Park Minji" userId="95f9544e816290dc" providerId="LiveId" clId="{D5700114-3BAA-4436-AE27-51A8AF1F5155}" dt="2019-06-12T20:22:15.508" v="2999" actId="27614"/>
        <pc:sldMkLst>
          <pc:docMk/>
          <pc:sldMk cId="845113172" sldId="293"/>
        </pc:sldMkLst>
        <pc:spChg chg="del">
          <ac:chgData name="Park Minji" userId="95f9544e816290dc" providerId="LiveId" clId="{D5700114-3BAA-4436-AE27-51A8AF1F5155}" dt="2019-06-12T20:21:08.182" v="2971" actId="478"/>
          <ac:spMkLst>
            <pc:docMk/>
            <pc:sldMk cId="845113172" sldId="293"/>
            <ac:spMk id="2" creationId="{AF0A504B-D2B1-47A6-B164-33630E043A83}"/>
          </ac:spMkLst>
        </pc:spChg>
        <pc:spChg chg="del">
          <ac:chgData name="Park Minji" userId="95f9544e816290dc" providerId="LiveId" clId="{D5700114-3BAA-4436-AE27-51A8AF1F5155}" dt="2019-06-12T20:19:20.513" v="2967"/>
          <ac:spMkLst>
            <pc:docMk/>
            <pc:sldMk cId="845113172" sldId="293"/>
            <ac:spMk id="3" creationId="{3AA982A2-C106-497E-8DAF-30B8E9F6C4A5}"/>
          </ac:spMkLst>
        </pc:spChg>
        <pc:spChg chg="add">
          <ac:chgData name="Park Minji" userId="95f9544e816290dc" providerId="LiveId" clId="{D5700114-3BAA-4436-AE27-51A8AF1F5155}" dt="2019-06-12T20:21:55.251" v="2997" actId="26606"/>
          <ac:spMkLst>
            <pc:docMk/>
            <pc:sldMk cId="845113172" sldId="293"/>
            <ac:spMk id="10" creationId="{22C6C9C9-83BF-4A6C-A1BF-C1735C61B4FF}"/>
          </ac:spMkLst>
        </pc:spChg>
        <pc:picChg chg="add mod">
          <ac:chgData name="Park Minji" userId="95f9544e816290dc" providerId="LiveId" clId="{D5700114-3BAA-4436-AE27-51A8AF1F5155}" dt="2019-06-12T20:22:15.508" v="2999" actId="27614"/>
          <ac:picMkLst>
            <pc:docMk/>
            <pc:sldMk cId="845113172" sldId="293"/>
            <ac:picMk id="4" creationId="{5CB968F2-2769-4B74-8301-F1E540BE0BD2}"/>
          </ac:picMkLst>
        </pc:picChg>
        <pc:picChg chg="add mod">
          <ac:chgData name="Park Minji" userId="95f9544e816290dc" providerId="LiveId" clId="{D5700114-3BAA-4436-AE27-51A8AF1F5155}" dt="2019-06-12T20:22:15.330" v="2998" actId="27614"/>
          <ac:picMkLst>
            <pc:docMk/>
            <pc:sldMk cId="845113172" sldId="293"/>
            <ac:picMk id="5" creationId="{C218DA3B-BFC4-4479-B2CF-774FD2BB9BA5}"/>
          </ac:picMkLst>
        </pc:picChg>
      </pc:sldChg>
      <pc:sldChg chg="addSp modSp add mod setBg setClrOvrMap">
        <pc:chgData name="Park Minji" userId="95f9544e816290dc" providerId="LiveId" clId="{D5700114-3BAA-4436-AE27-51A8AF1F5155}" dt="2019-06-12T20:56:05.528" v="3690" actId="1076"/>
        <pc:sldMkLst>
          <pc:docMk/>
          <pc:sldMk cId="1703075842" sldId="294"/>
        </pc:sldMkLst>
        <pc:spChg chg="mod">
          <ac:chgData name="Park Minji" userId="95f9544e816290dc" providerId="LiveId" clId="{D5700114-3BAA-4436-AE27-51A8AF1F5155}" dt="2019-06-12T20:56:05.528" v="3690" actId="1076"/>
          <ac:spMkLst>
            <pc:docMk/>
            <pc:sldMk cId="1703075842" sldId="294"/>
            <ac:spMk id="2" creationId="{E371D283-40A9-44C3-B628-5B3F1FEA9DB0}"/>
          </ac:spMkLst>
        </pc:spChg>
        <pc:spChg chg="mod">
          <ac:chgData name="Park Minji" userId="95f9544e816290dc" providerId="LiveId" clId="{D5700114-3BAA-4436-AE27-51A8AF1F5155}" dt="2019-06-12T20:56:01.179" v="3689" actId="14100"/>
          <ac:spMkLst>
            <pc:docMk/>
            <pc:sldMk cId="1703075842" sldId="294"/>
            <ac:spMk id="3" creationId="{83B8EF7E-EB63-407A-9A05-8CDDDAFFE233}"/>
          </ac:spMkLst>
        </pc:spChg>
        <pc:spChg chg="add">
          <ac:chgData name="Park Minji" userId="95f9544e816290dc" providerId="LiveId" clId="{D5700114-3BAA-4436-AE27-51A8AF1F5155}" dt="2019-06-12T20:36:13.601" v="3386" actId="26606"/>
          <ac:spMkLst>
            <pc:docMk/>
            <pc:sldMk cId="1703075842" sldId="294"/>
            <ac:spMk id="8" creationId="{48A740BC-A0AA-45E0-B899-2AE9C6FE11CA}"/>
          </ac:spMkLst>
        </pc:spChg>
        <pc:cxnChg chg="add">
          <ac:chgData name="Park Minji" userId="95f9544e816290dc" providerId="LiveId" clId="{D5700114-3BAA-4436-AE27-51A8AF1F5155}" dt="2019-06-12T20:36:13.601" v="3386" actId="26606"/>
          <ac:cxnSpMkLst>
            <pc:docMk/>
            <pc:sldMk cId="1703075842" sldId="294"/>
            <ac:cxnSpMk id="10" creationId="{B874EF51-C858-4BB9-97C3-D17755787127}"/>
          </ac:cxnSpMkLst>
        </pc:cxnChg>
      </pc:sldChg>
      <pc:sldChg chg="addSp delSp modSp add">
        <pc:chgData name="Park Minji" userId="95f9544e816290dc" providerId="LiveId" clId="{D5700114-3BAA-4436-AE27-51A8AF1F5155}" dt="2019-06-12T22:12:51.376" v="4392" actId="403"/>
        <pc:sldMkLst>
          <pc:docMk/>
          <pc:sldMk cId="3294317475" sldId="295"/>
        </pc:sldMkLst>
        <pc:spChg chg="del mod">
          <ac:chgData name="Park Minji" userId="95f9544e816290dc" providerId="LiveId" clId="{D5700114-3BAA-4436-AE27-51A8AF1F5155}" dt="2019-06-12T22:12:37.577" v="4385" actId="478"/>
          <ac:spMkLst>
            <pc:docMk/>
            <pc:sldMk cId="3294317475" sldId="295"/>
            <ac:spMk id="2" creationId="{5453C06F-C8CD-424C-91BF-CA0FC1D4900A}"/>
          </ac:spMkLst>
        </pc:spChg>
        <pc:spChg chg="mod">
          <ac:chgData name="Park Minji" userId="95f9544e816290dc" providerId="LiveId" clId="{D5700114-3BAA-4436-AE27-51A8AF1F5155}" dt="2019-06-12T21:58:15.620" v="4340" actId="14100"/>
          <ac:spMkLst>
            <pc:docMk/>
            <pc:sldMk cId="3294317475" sldId="295"/>
            <ac:spMk id="3" creationId="{F21388CB-AD1D-401F-BFD3-2E8A18E278AA}"/>
          </ac:spMkLst>
        </pc:spChg>
        <pc:spChg chg="add mod">
          <ac:chgData name="Park Minji" userId="95f9544e816290dc" providerId="LiveId" clId="{D5700114-3BAA-4436-AE27-51A8AF1F5155}" dt="2019-06-12T21:46:36.422" v="4166" actId="27636"/>
          <ac:spMkLst>
            <pc:docMk/>
            <pc:sldMk cId="3294317475" sldId="295"/>
            <ac:spMk id="4" creationId="{911DE39D-CA1C-4F92-B169-826032C56AC0}"/>
          </ac:spMkLst>
        </pc:spChg>
        <pc:spChg chg="add mod">
          <ac:chgData name="Park Minji" userId="95f9544e816290dc" providerId="LiveId" clId="{D5700114-3BAA-4436-AE27-51A8AF1F5155}" dt="2019-06-12T22:12:51.376" v="4392" actId="403"/>
          <ac:spMkLst>
            <pc:docMk/>
            <pc:sldMk cId="3294317475" sldId="295"/>
            <ac:spMk id="5" creationId="{5BFB6BD8-216A-4063-BACF-544173D28D00}"/>
          </ac:spMkLst>
        </pc:spChg>
      </pc:sldChg>
      <pc:sldChg chg="addSp delSp modSp add setBg delDesignElem">
        <pc:chgData name="Park Minji" userId="95f9544e816290dc" providerId="LiveId" clId="{D5700114-3BAA-4436-AE27-51A8AF1F5155}" dt="2019-06-12T22:12:25.936" v="4383" actId="403"/>
        <pc:sldMkLst>
          <pc:docMk/>
          <pc:sldMk cId="796791696" sldId="296"/>
        </pc:sldMkLst>
        <pc:spChg chg="del mod">
          <ac:chgData name="Park Minji" userId="95f9544e816290dc" providerId="LiveId" clId="{D5700114-3BAA-4436-AE27-51A8AF1F5155}" dt="2019-06-12T22:12:08.223" v="4375" actId="478"/>
          <ac:spMkLst>
            <pc:docMk/>
            <pc:sldMk cId="796791696" sldId="296"/>
            <ac:spMk id="2" creationId="{508D27A8-7EF8-41E9-A80D-EECA1BBE6068}"/>
          </ac:spMkLst>
        </pc:spChg>
        <pc:spChg chg="mod">
          <ac:chgData name="Park Minji" userId="95f9544e816290dc" providerId="LiveId" clId="{D5700114-3BAA-4436-AE27-51A8AF1F5155}" dt="2019-06-12T21:58:10.588" v="4339" actId="14100"/>
          <ac:spMkLst>
            <pc:docMk/>
            <pc:sldMk cId="796791696" sldId="296"/>
            <ac:spMk id="3" creationId="{F1C14D4F-AE44-4D9F-8DC8-6002EE804A57}"/>
          </ac:spMkLst>
        </pc:spChg>
        <pc:spChg chg="add mod">
          <ac:chgData name="Park Minji" userId="95f9544e816290dc" providerId="LiveId" clId="{D5700114-3BAA-4436-AE27-51A8AF1F5155}" dt="2019-06-12T22:12:25.936" v="4383" actId="403"/>
          <ac:spMkLst>
            <pc:docMk/>
            <pc:sldMk cId="796791696" sldId="296"/>
            <ac:spMk id="4" creationId="{73E58F77-1514-4D94-A222-DB0A32F55F80}"/>
          </ac:spMkLst>
        </pc:spChg>
        <pc:spChg chg="add mod">
          <ac:chgData name="Park Minji" userId="95f9544e816290dc" providerId="LiveId" clId="{D5700114-3BAA-4436-AE27-51A8AF1F5155}" dt="2019-06-12T21:50:51.069" v="4284" actId="1076"/>
          <ac:spMkLst>
            <pc:docMk/>
            <pc:sldMk cId="796791696" sldId="296"/>
            <ac:spMk id="5" creationId="{A3202E83-EC0A-4415-8C48-37F212D5CB6B}"/>
          </ac:spMkLst>
        </pc:spChg>
        <pc:spChg chg="del">
          <ac:chgData name="Park Minji" userId="95f9544e816290dc" providerId="LiveId" clId="{D5700114-3BAA-4436-AE27-51A8AF1F5155}" dt="2019-06-12T21:47:44.311" v="4188"/>
          <ac:spMkLst>
            <pc:docMk/>
            <pc:sldMk cId="796791696" sldId="296"/>
            <ac:spMk id="12" creationId="{F98ED85F-DCEE-4B50-802E-71A6E3E12B04}"/>
          </ac:spMkLst>
        </pc:spChg>
      </pc:sldChg>
      <pc:sldChg chg="addSp delSp add del setBg delDesignElem">
        <pc:chgData name="Park Minji" userId="95f9544e816290dc" providerId="LiveId" clId="{D5700114-3BAA-4436-AE27-51A8AF1F5155}" dt="2019-06-12T21:47:43.094" v="4186"/>
        <pc:sldMkLst>
          <pc:docMk/>
          <pc:sldMk cId="994487330" sldId="296"/>
        </pc:sldMkLst>
        <pc:spChg chg="add del">
          <ac:chgData name="Park Minji" userId="95f9544e816290dc" providerId="LiveId" clId="{D5700114-3BAA-4436-AE27-51A8AF1F5155}" dt="2019-06-12T21:47:43.094" v="4186"/>
          <ac:spMkLst>
            <pc:docMk/>
            <pc:sldMk cId="994487330" sldId="296"/>
            <ac:spMk id="12" creationId="{F98ED85F-DCEE-4B50-802E-71A6E3E12B04}"/>
          </ac:spMkLst>
        </pc:spChg>
      </pc:sldChg>
      <pc:sldChg chg="addSp delSp add del setBg delDesignElem">
        <pc:chgData name="Park Minji" userId="95f9544e816290dc" providerId="LiveId" clId="{D5700114-3BAA-4436-AE27-51A8AF1F5155}" dt="2019-06-12T21:47:51.770" v="4194"/>
        <pc:sldMkLst>
          <pc:docMk/>
          <pc:sldMk cId="1664865182" sldId="297"/>
        </pc:sldMkLst>
        <pc:spChg chg="add del">
          <ac:chgData name="Park Minji" userId="95f9544e816290dc" providerId="LiveId" clId="{D5700114-3BAA-4436-AE27-51A8AF1F5155}" dt="2019-06-12T21:47:51.770" v="4194"/>
          <ac:spMkLst>
            <pc:docMk/>
            <pc:sldMk cId="1664865182" sldId="297"/>
            <ac:spMk id="12" creationId="{F98ED85F-DCEE-4B50-802E-71A6E3E12B04}"/>
          </ac:spMkLst>
        </pc:spChg>
      </pc:sldChg>
      <pc:sldChg chg="addSp delSp modSp add mod setBg">
        <pc:chgData name="Park Minji" userId="95f9544e816290dc" providerId="LiveId" clId="{D5700114-3BAA-4436-AE27-51A8AF1F5155}" dt="2019-06-12T21:56:41.604" v="4327" actId="14100"/>
        <pc:sldMkLst>
          <pc:docMk/>
          <pc:sldMk cId="2579842832" sldId="297"/>
        </pc:sldMkLst>
        <pc:spChg chg="mod">
          <ac:chgData name="Park Minji" userId="95f9544e816290dc" providerId="LiveId" clId="{D5700114-3BAA-4436-AE27-51A8AF1F5155}" dt="2019-06-12T21:56:41.604" v="4327" actId="14100"/>
          <ac:spMkLst>
            <pc:docMk/>
            <pc:sldMk cId="2579842832" sldId="297"/>
            <ac:spMk id="2" creationId="{F2D36F16-BCA0-46D2-A08C-7C06BC7F0A55}"/>
          </ac:spMkLst>
        </pc:spChg>
        <pc:spChg chg="del mod">
          <ac:chgData name="Park Minji" userId="95f9544e816290dc" providerId="LiveId" clId="{D5700114-3BAA-4436-AE27-51A8AF1F5155}" dt="2019-06-12T21:56:09.425" v="4322"/>
          <ac:spMkLst>
            <pc:docMk/>
            <pc:sldMk cId="2579842832" sldId="297"/>
            <ac:spMk id="3" creationId="{A61EC2F4-9571-4BF8-8C63-D973ECA0AED2}"/>
          </ac:spMkLst>
        </pc:spChg>
        <pc:spChg chg="add del">
          <ac:chgData name="Park Minji" userId="95f9544e816290dc" providerId="LiveId" clId="{D5700114-3BAA-4436-AE27-51A8AF1F5155}" dt="2019-06-12T21:56:38.275" v="4326" actId="478"/>
          <ac:spMkLst>
            <pc:docMk/>
            <pc:sldMk cId="2579842832" sldId="297"/>
            <ac:spMk id="9" creationId="{22E18A7A-3668-4173-A55E-D60C1789F9F2}"/>
          </ac:spMkLst>
        </pc:spChg>
        <pc:spChg chg="add">
          <ac:chgData name="Park Minji" userId="95f9544e816290dc" providerId="LiveId" clId="{D5700114-3BAA-4436-AE27-51A8AF1F5155}" dt="2019-06-12T21:56:33.839" v="4325" actId="26606"/>
          <ac:spMkLst>
            <pc:docMk/>
            <pc:sldMk cId="2579842832" sldId="297"/>
            <ac:spMk id="14" creationId="{569C1A01-6FB5-43CE-ADCC-936728ACAC0D}"/>
          </ac:spMkLst>
        </pc:spChg>
        <pc:picChg chg="add del mod">
          <ac:chgData name="Park Minji" userId="95f9544e816290dc" providerId="LiveId" clId="{D5700114-3BAA-4436-AE27-51A8AF1F5155}" dt="2019-06-12T21:56:33.839" v="4325" actId="26606"/>
          <ac:picMkLst>
            <pc:docMk/>
            <pc:sldMk cId="2579842832" sldId="297"/>
            <ac:picMk id="4" creationId="{EB363337-FF9F-4252-BF94-624B83BBBC7A}"/>
          </ac:picMkLst>
        </pc:picChg>
        <pc:picChg chg="add">
          <ac:chgData name="Park Minji" userId="95f9544e816290dc" providerId="LiveId" clId="{D5700114-3BAA-4436-AE27-51A8AF1F5155}" dt="2019-06-12T21:56:33.839" v="4325" actId="26606"/>
          <ac:picMkLst>
            <pc:docMk/>
            <pc:sldMk cId="2579842832" sldId="297"/>
            <ac:picMk id="7" creationId="{EB363337-FF9F-4252-BF94-624B83BBBC7A}"/>
          </ac:picMkLst>
        </pc:picChg>
        <pc:picChg chg="add">
          <ac:chgData name="Park Minji" userId="95f9544e816290dc" providerId="LiveId" clId="{D5700114-3BAA-4436-AE27-51A8AF1F5155}" dt="2019-06-12T21:56:33.839" v="4325" actId="26606"/>
          <ac:picMkLst>
            <pc:docMk/>
            <pc:sldMk cId="2579842832" sldId="297"/>
            <ac:picMk id="12" creationId="{EE09A529-E47C-4634-BB98-0A9526C372B4}"/>
          </ac:picMkLst>
        </pc:picChg>
      </pc:sldChg>
      <pc:sldChg chg="addSp delSp add del setBg delDesignElem">
        <pc:chgData name="Park Minji" userId="95f9544e816290dc" providerId="LiveId" clId="{D5700114-3BAA-4436-AE27-51A8AF1F5155}" dt="2019-06-12T21:47:48.012" v="4191"/>
        <pc:sldMkLst>
          <pc:docMk/>
          <pc:sldMk cId="3647319686" sldId="297"/>
        </pc:sldMkLst>
        <pc:spChg chg="add del">
          <ac:chgData name="Park Minji" userId="95f9544e816290dc" providerId="LiveId" clId="{D5700114-3BAA-4436-AE27-51A8AF1F5155}" dt="2019-06-12T21:47:48.012" v="4191"/>
          <ac:spMkLst>
            <pc:docMk/>
            <pc:sldMk cId="3647319686" sldId="297"/>
            <ac:spMk id="12" creationId="{F98ED85F-DCEE-4B50-802E-71A6E3E12B04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E1CDDE-DC73-428E-A818-DC86EB4F9EF1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514D1BD-139C-42E1-A53A-920782D90006}">
      <dgm:prSet/>
      <dgm:spPr/>
      <dgm:t>
        <a:bodyPr/>
        <a:lstStyle/>
        <a:p>
          <a:r>
            <a:rPr lang="ko-KR"/>
            <a:t>회로도</a:t>
          </a:r>
          <a:endParaRPr lang="en-US"/>
        </a:p>
      </dgm:t>
    </dgm:pt>
    <dgm:pt modelId="{CD604D8B-A72D-460E-9F17-69F33464AF60}" type="parTrans" cxnId="{ACB560C6-FD56-4193-8E69-0B2823B8F58D}">
      <dgm:prSet/>
      <dgm:spPr/>
      <dgm:t>
        <a:bodyPr/>
        <a:lstStyle/>
        <a:p>
          <a:endParaRPr lang="en-US"/>
        </a:p>
      </dgm:t>
    </dgm:pt>
    <dgm:pt modelId="{03BF7B34-5DFB-4ED7-9162-6425248378A2}" type="sibTrans" cxnId="{ACB560C6-FD56-4193-8E69-0B2823B8F58D}">
      <dgm:prSet/>
      <dgm:spPr/>
      <dgm:t>
        <a:bodyPr/>
        <a:lstStyle/>
        <a:p>
          <a:endParaRPr lang="en-US"/>
        </a:p>
      </dgm:t>
    </dgm:pt>
    <dgm:pt modelId="{08E4F401-7E9E-474B-B329-552EBAB1EC45}">
      <dgm:prSet/>
      <dgm:spPr/>
      <dgm:t>
        <a:bodyPr/>
        <a:lstStyle/>
        <a:p>
          <a:r>
            <a:rPr lang="ko-KR" dirty="0"/>
            <a:t>라이브러리</a:t>
          </a:r>
          <a:r>
            <a:rPr lang="en-US" dirty="0"/>
            <a:t>-</a:t>
          </a:r>
          <a:r>
            <a:rPr lang="ko-KR" dirty="0" err="1"/>
            <a:t>트리머</a:t>
          </a:r>
          <a:endParaRPr lang="en-US" dirty="0"/>
        </a:p>
      </dgm:t>
    </dgm:pt>
    <dgm:pt modelId="{046EF911-19D5-4B2E-8E9E-C23855415FE1}" type="parTrans" cxnId="{8728C5A5-5686-45AE-BBF2-6D89375844CC}">
      <dgm:prSet/>
      <dgm:spPr/>
      <dgm:t>
        <a:bodyPr/>
        <a:lstStyle/>
        <a:p>
          <a:endParaRPr lang="en-US"/>
        </a:p>
      </dgm:t>
    </dgm:pt>
    <dgm:pt modelId="{1771B84A-9A94-4413-9E44-310191431C9E}" type="sibTrans" cxnId="{8728C5A5-5686-45AE-BBF2-6D89375844CC}">
      <dgm:prSet/>
      <dgm:spPr/>
      <dgm:t>
        <a:bodyPr/>
        <a:lstStyle/>
        <a:p>
          <a:endParaRPr lang="en-US"/>
        </a:p>
      </dgm:t>
    </dgm:pt>
    <dgm:pt modelId="{A15DFE66-B62A-4788-9D9E-C16EE0514F56}">
      <dgm:prSet/>
      <dgm:spPr/>
      <dgm:t>
        <a:bodyPr/>
        <a:lstStyle/>
        <a:p>
          <a:r>
            <a:rPr lang="ko-KR" dirty="0"/>
            <a:t>라이브러리</a:t>
          </a:r>
          <a:r>
            <a:rPr lang="en-US" dirty="0"/>
            <a:t>-</a:t>
          </a:r>
          <a:r>
            <a:rPr lang="ko-KR" dirty="0" err="1"/>
            <a:t>캐패시터</a:t>
          </a:r>
          <a:r>
            <a:rPr lang="en-US" altLang="ko-KR" dirty="0"/>
            <a:t>, </a:t>
          </a:r>
          <a:r>
            <a:rPr lang="ko-KR" altLang="en-US" dirty="0"/>
            <a:t>저항</a:t>
          </a:r>
          <a:endParaRPr lang="en-US" dirty="0"/>
        </a:p>
      </dgm:t>
    </dgm:pt>
    <dgm:pt modelId="{E7A5010A-22C2-4F0E-91ED-8C075F28C8D5}" type="parTrans" cxnId="{6B7F7854-61C6-41BC-9F57-149B0024840C}">
      <dgm:prSet/>
      <dgm:spPr/>
      <dgm:t>
        <a:bodyPr/>
        <a:lstStyle/>
        <a:p>
          <a:endParaRPr lang="en-US"/>
        </a:p>
      </dgm:t>
    </dgm:pt>
    <dgm:pt modelId="{0C8BA7F6-BC5D-429E-989E-F97AAC6FE05C}" type="sibTrans" cxnId="{6B7F7854-61C6-41BC-9F57-149B0024840C}">
      <dgm:prSet/>
      <dgm:spPr/>
      <dgm:t>
        <a:bodyPr/>
        <a:lstStyle/>
        <a:p>
          <a:endParaRPr lang="en-US"/>
        </a:p>
      </dgm:t>
    </dgm:pt>
    <dgm:pt modelId="{8636CE1D-9EB3-493F-B249-239DD60145FE}">
      <dgm:prSet/>
      <dgm:spPr/>
      <dgm:t>
        <a:bodyPr/>
        <a:lstStyle/>
        <a:p>
          <a:r>
            <a:rPr lang="ko-KR" dirty="0"/>
            <a:t>라이브러리</a:t>
          </a:r>
          <a:r>
            <a:rPr lang="en-US" dirty="0"/>
            <a:t>-OPA196</a:t>
          </a:r>
        </a:p>
      </dgm:t>
    </dgm:pt>
    <dgm:pt modelId="{5F8B1DD1-A8E8-4856-8D1A-1B2ED6AABE52}" type="parTrans" cxnId="{71CEBE22-5024-46B5-931C-4338E6BAE78B}">
      <dgm:prSet/>
      <dgm:spPr/>
      <dgm:t>
        <a:bodyPr/>
        <a:lstStyle/>
        <a:p>
          <a:endParaRPr lang="en-US"/>
        </a:p>
      </dgm:t>
    </dgm:pt>
    <dgm:pt modelId="{AA6CA147-6036-4BE9-919F-9823215E8E8C}" type="sibTrans" cxnId="{71CEBE22-5024-46B5-931C-4338E6BAE78B}">
      <dgm:prSet/>
      <dgm:spPr/>
      <dgm:t>
        <a:bodyPr/>
        <a:lstStyle/>
        <a:p>
          <a:endParaRPr lang="en-US"/>
        </a:p>
      </dgm:t>
    </dgm:pt>
    <dgm:pt modelId="{0609A96A-32F5-434E-A22F-CAACEE29A6DB}">
      <dgm:prSet/>
      <dgm:spPr/>
      <dgm:t>
        <a:bodyPr/>
        <a:lstStyle/>
        <a:p>
          <a:r>
            <a:rPr lang="en-US"/>
            <a:t>PCB Design</a:t>
          </a:r>
        </a:p>
      </dgm:t>
    </dgm:pt>
    <dgm:pt modelId="{A6BC0865-9AC9-4BA4-8C31-6F8238FFBCD0}" type="parTrans" cxnId="{A8BB8750-0D43-4B04-8F7A-3ECF678CBAA8}">
      <dgm:prSet/>
      <dgm:spPr/>
      <dgm:t>
        <a:bodyPr/>
        <a:lstStyle/>
        <a:p>
          <a:endParaRPr lang="en-US"/>
        </a:p>
      </dgm:t>
    </dgm:pt>
    <dgm:pt modelId="{3E0B429A-A5C2-4E87-8628-583B65F738EE}" type="sibTrans" cxnId="{A8BB8750-0D43-4B04-8F7A-3ECF678CBAA8}">
      <dgm:prSet/>
      <dgm:spPr/>
      <dgm:t>
        <a:bodyPr/>
        <a:lstStyle/>
        <a:p>
          <a:endParaRPr lang="en-US"/>
        </a:p>
      </dgm:t>
    </dgm:pt>
    <dgm:pt modelId="{8C4552C2-E95A-4494-A9B9-9589BD9CD358}">
      <dgm:prSet/>
      <dgm:spPr/>
      <dgm:t>
        <a:bodyPr/>
        <a:lstStyle/>
        <a:p>
          <a:r>
            <a:rPr lang="ko-KR"/>
            <a:t>문제점</a:t>
          </a:r>
          <a:r>
            <a:rPr lang="en-US"/>
            <a:t> </a:t>
          </a:r>
          <a:r>
            <a:rPr lang="ko-KR"/>
            <a:t>및 개선 방안</a:t>
          </a:r>
          <a:endParaRPr lang="en-US"/>
        </a:p>
      </dgm:t>
    </dgm:pt>
    <dgm:pt modelId="{793D204D-5D63-48CC-BCBD-0109D5EDA8B4}" type="parTrans" cxnId="{B154DA03-0B55-4C12-A8C7-054A293F5F06}">
      <dgm:prSet/>
      <dgm:spPr/>
      <dgm:t>
        <a:bodyPr/>
        <a:lstStyle/>
        <a:p>
          <a:endParaRPr lang="en-US"/>
        </a:p>
      </dgm:t>
    </dgm:pt>
    <dgm:pt modelId="{A2FB1864-2520-47F0-80FB-D9BF5940BABE}" type="sibTrans" cxnId="{B154DA03-0B55-4C12-A8C7-054A293F5F06}">
      <dgm:prSet/>
      <dgm:spPr/>
      <dgm:t>
        <a:bodyPr/>
        <a:lstStyle/>
        <a:p>
          <a:endParaRPr lang="en-US"/>
        </a:p>
      </dgm:t>
    </dgm:pt>
    <dgm:pt modelId="{CBD8AEF8-49FF-4954-9DBC-BA28E795BA04}">
      <dgm:prSet/>
      <dgm:spPr/>
      <dgm:t>
        <a:bodyPr/>
        <a:lstStyle/>
        <a:p>
          <a:r>
            <a:rPr lang="ko-KR"/>
            <a:t>펌웨어</a:t>
          </a:r>
          <a:endParaRPr lang="en-US"/>
        </a:p>
      </dgm:t>
    </dgm:pt>
    <dgm:pt modelId="{A7318C8D-157C-4242-A0C4-93326633F470}" type="parTrans" cxnId="{CECF188F-C4E7-40DE-BAAC-387ED2DEEB24}">
      <dgm:prSet/>
      <dgm:spPr/>
      <dgm:t>
        <a:bodyPr/>
        <a:lstStyle/>
        <a:p>
          <a:endParaRPr lang="en-US"/>
        </a:p>
      </dgm:t>
    </dgm:pt>
    <dgm:pt modelId="{D61DE758-060C-4BE5-B919-CE93C827F790}" type="sibTrans" cxnId="{CECF188F-C4E7-40DE-BAAC-387ED2DEEB24}">
      <dgm:prSet/>
      <dgm:spPr/>
      <dgm:t>
        <a:bodyPr/>
        <a:lstStyle/>
        <a:p>
          <a:endParaRPr lang="en-US"/>
        </a:p>
      </dgm:t>
    </dgm:pt>
    <dgm:pt modelId="{6F6A2119-D99B-43ED-A5F8-31F505D647C2}">
      <dgm:prSet/>
      <dgm:spPr/>
      <dgm:t>
        <a:bodyPr/>
        <a:lstStyle/>
        <a:p>
          <a:r>
            <a:rPr lang="en-US" dirty="0"/>
            <a:t>HET IDE</a:t>
          </a:r>
        </a:p>
      </dgm:t>
    </dgm:pt>
    <dgm:pt modelId="{A02FCEA3-A78D-4EF9-831F-C2DD9976146F}" type="parTrans" cxnId="{510D57F8-3227-445D-B5DD-7E0297ECED5A}">
      <dgm:prSet/>
      <dgm:spPr/>
      <dgm:t>
        <a:bodyPr/>
        <a:lstStyle/>
        <a:p>
          <a:endParaRPr lang="en-US"/>
        </a:p>
      </dgm:t>
    </dgm:pt>
    <dgm:pt modelId="{F3D83775-86DC-4F5D-934F-5B295AF8F58F}" type="sibTrans" cxnId="{510D57F8-3227-445D-B5DD-7E0297ECED5A}">
      <dgm:prSet/>
      <dgm:spPr/>
      <dgm:t>
        <a:bodyPr/>
        <a:lstStyle/>
        <a:p>
          <a:endParaRPr lang="en-US"/>
        </a:p>
      </dgm:t>
    </dgm:pt>
    <dgm:pt modelId="{68519FCA-EEE3-4F43-9B89-C6D93E4B8819}">
      <dgm:prSet/>
      <dgm:spPr/>
      <dgm:t>
        <a:bodyPr/>
        <a:lstStyle/>
        <a:p>
          <a:r>
            <a:rPr lang="en-US" dirty="0"/>
            <a:t>Instructions</a:t>
          </a:r>
        </a:p>
      </dgm:t>
    </dgm:pt>
    <dgm:pt modelId="{CEFCFA6F-7398-4BA1-8950-508E0A470C4C}" type="parTrans" cxnId="{7D0DEAF9-3F9C-4301-AFE9-2F34CD911ED0}">
      <dgm:prSet/>
      <dgm:spPr/>
      <dgm:t>
        <a:bodyPr/>
        <a:lstStyle/>
        <a:p>
          <a:endParaRPr lang="en-US"/>
        </a:p>
      </dgm:t>
    </dgm:pt>
    <dgm:pt modelId="{4A22A383-C36C-465B-BE08-15CD1FE8D370}" type="sibTrans" cxnId="{7D0DEAF9-3F9C-4301-AFE9-2F34CD911ED0}">
      <dgm:prSet/>
      <dgm:spPr/>
      <dgm:t>
        <a:bodyPr/>
        <a:lstStyle/>
        <a:p>
          <a:endParaRPr lang="en-US"/>
        </a:p>
      </dgm:t>
    </dgm:pt>
    <dgm:pt modelId="{9CCBAFCE-F82A-49C3-A895-C4CA798F1BFD}">
      <dgm:prSet/>
      <dgm:spPr/>
      <dgm:t>
        <a:bodyPr/>
        <a:lstStyle/>
        <a:p>
          <a:r>
            <a:rPr lang="en-US" dirty="0"/>
            <a:t>CCS Code</a:t>
          </a:r>
        </a:p>
      </dgm:t>
    </dgm:pt>
    <dgm:pt modelId="{CB8F5DF8-C5AD-4625-A65A-49EE8B3A1FC0}" type="parTrans" cxnId="{E20259BE-C0C5-4E5F-B897-FB350E6813DF}">
      <dgm:prSet/>
      <dgm:spPr/>
      <dgm:t>
        <a:bodyPr/>
        <a:lstStyle/>
        <a:p>
          <a:endParaRPr lang="en-US"/>
        </a:p>
      </dgm:t>
    </dgm:pt>
    <dgm:pt modelId="{005566F6-0DA5-4970-9228-FACA35EF8F97}" type="sibTrans" cxnId="{E20259BE-C0C5-4E5F-B897-FB350E6813DF}">
      <dgm:prSet/>
      <dgm:spPr/>
      <dgm:t>
        <a:bodyPr/>
        <a:lstStyle/>
        <a:p>
          <a:endParaRPr lang="en-US"/>
        </a:p>
      </dgm:t>
    </dgm:pt>
    <dgm:pt modelId="{7CF997F2-03FA-4BF6-A9CB-B6C65CE1EC08}">
      <dgm:prSet/>
      <dgm:spPr/>
      <dgm:t>
        <a:bodyPr/>
        <a:lstStyle/>
        <a:p>
          <a:r>
            <a:rPr lang="ko-KR"/>
            <a:t>문제점 및 개선 방안</a:t>
          </a:r>
          <a:endParaRPr lang="en-US"/>
        </a:p>
      </dgm:t>
    </dgm:pt>
    <dgm:pt modelId="{AA16B263-9F27-4EE3-AA3E-B043F53EE77B}" type="parTrans" cxnId="{7481CCDB-66B6-4412-BF0E-A04BA737B6B3}">
      <dgm:prSet/>
      <dgm:spPr/>
      <dgm:t>
        <a:bodyPr/>
        <a:lstStyle/>
        <a:p>
          <a:endParaRPr lang="en-US"/>
        </a:p>
      </dgm:t>
    </dgm:pt>
    <dgm:pt modelId="{6884ECD2-AABB-499D-9961-50B653151D22}" type="sibTrans" cxnId="{7481CCDB-66B6-4412-BF0E-A04BA737B6B3}">
      <dgm:prSet/>
      <dgm:spPr/>
      <dgm:t>
        <a:bodyPr/>
        <a:lstStyle/>
        <a:p>
          <a:endParaRPr lang="en-US"/>
        </a:p>
      </dgm:t>
    </dgm:pt>
    <dgm:pt modelId="{A47BE30E-911C-4094-848F-60ABA3946747}">
      <dgm:prSet/>
      <dgm:spPr/>
      <dgm:t>
        <a:bodyPr/>
        <a:lstStyle/>
        <a:p>
          <a:r>
            <a:rPr lang="ko-KR" dirty="0"/>
            <a:t>향후 일정</a:t>
          </a:r>
          <a:endParaRPr lang="en-US" dirty="0"/>
        </a:p>
      </dgm:t>
    </dgm:pt>
    <dgm:pt modelId="{9B7527F8-7F47-47B0-B2AF-18B6AFAF5B89}" type="parTrans" cxnId="{0176B17F-CB6C-4228-861F-535A860DA95D}">
      <dgm:prSet/>
      <dgm:spPr/>
      <dgm:t>
        <a:bodyPr/>
        <a:lstStyle/>
        <a:p>
          <a:endParaRPr lang="en-US"/>
        </a:p>
      </dgm:t>
    </dgm:pt>
    <dgm:pt modelId="{B390E4B6-9FFC-4FCF-9DD2-5C47D637880F}" type="sibTrans" cxnId="{0176B17F-CB6C-4228-861F-535A860DA95D}">
      <dgm:prSet/>
      <dgm:spPr/>
      <dgm:t>
        <a:bodyPr/>
        <a:lstStyle/>
        <a:p>
          <a:endParaRPr lang="en-US"/>
        </a:p>
      </dgm:t>
    </dgm:pt>
    <dgm:pt modelId="{C1BD6206-53FB-494E-8BCF-81AFAAEB321F}">
      <dgm:prSet/>
      <dgm:spPr/>
      <dgm:t>
        <a:bodyPr/>
        <a:lstStyle/>
        <a:p>
          <a:r>
            <a:rPr lang="en-US" dirty="0"/>
            <a:t>Reference</a:t>
          </a:r>
        </a:p>
      </dgm:t>
    </dgm:pt>
    <dgm:pt modelId="{EA68746E-90E9-4416-BE4D-BEF915ECF0AF}" type="parTrans" cxnId="{E3DF9DCA-2EC6-4E62-ACA4-D8EBF01BD51E}">
      <dgm:prSet/>
      <dgm:spPr/>
      <dgm:t>
        <a:bodyPr/>
        <a:lstStyle/>
        <a:p>
          <a:pPr latinLnBrk="1"/>
          <a:endParaRPr lang="ko-KR" altLang="en-US"/>
        </a:p>
      </dgm:t>
    </dgm:pt>
    <dgm:pt modelId="{1503DD35-70DA-4E1D-9282-495CFCDA7FE9}" type="sibTrans" cxnId="{E3DF9DCA-2EC6-4E62-ACA4-D8EBF01BD51E}">
      <dgm:prSet/>
      <dgm:spPr/>
      <dgm:t>
        <a:bodyPr/>
        <a:lstStyle/>
        <a:p>
          <a:pPr latinLnBrk="1"/>
          <a:endParaRPr lang="ko-KR" altLang="en-US"/>
        </a:p>
      </dgm:t>
    </dgm:pt>
    <dgm:pt modelId="{017628ED-65F5-4E93-8654-7DEABEA450E9}" type="pres">
      <dgm:prSet presAssocID="{54E1CDDE-DC73-428E-A818-DC86EB4F9EF1}" presName="linear" presStyleCnt="0">
        <dgm:presLayoutVars>
          <dgm:dir/>
          <dgm:animLvl val="lvl"/>
          <dgm:resizeHandles val="exact"/>
        </dgm:presLayoutVars>
      </dgm:prSet>
      <dgm:spPr/>
    </dgm:pt>
    <dgm:pt modelId="{7847E14A-06E9-42E1-89EA-A8A5BB83B2AA}" type="pres">
      <dgm:prSet presAssocID="{C514D1BD-139C-42E1-A53A-920782D90006}" presName="parentLin" presStyleCnt="0"/>
      <dgm:spPr/>
    </dgm:pt>
    <dgm:pt modelId="{150B0620-9F91-4BBE-91BE-81730CFB43C4}" type="pres">
      <dgm:prSet presAssocID="{C514D1BD-139C-42E1-A53A-920782D90006}" presName="parentLeftMargin" presStyleLbl="node1" presStyleIdx="0" presStyleCnt="7"/>
      <dgm:spPr/>
    </dgm:pt>
    <dgm:pt modelId="{51DFBD33-14C2-47C7-B3ED-87C0DAC4B0C2}" type="pres">
      <dgm:prSet presAssocID="{C514D1BD-139C-42E1-A53A-920782D90006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99F5A936-7218-42F1-B1A6-51B628A6D8CF}" type="pres">
      <dgm:prSet presAssocID="{C514D1BD-139C-42E1-A53A-920782D90006}" presName="negativeSpace" presStyleCnt="0"/>
      <dgm:spPr/>
    </dgm:pt>
    <dgm:pt modelId="{E7F06C17-BDDB-49A1-A58E-626B534475CD}" type="pres">
      <dgm:prSet presAssocID="{C514D1BD-139C-42E1-A53A-920782D90006}" presName="childText" presStyleLbl="conFgAcc1" presStyleIdx="0" presStyleCnt="7">
        <dgm:presLayoutVars>
          <dgm:bulletEnabled val="1"/>
        </dgm:presLayoutVars>
      </dgm:prSet>
      <dgm:spPr/>
    </dgm:pt>
    <dgm:pt modelId="{280778EF-C87A-40CD-ABD3-BCFD18B34F17}" type="pres">
      <dgm:prSet presAssocID="{03BF7B34-5DFB-4ED7-9162-6425248378A2}" presName="spaceBetweenRectangles" presStyleCnt="0"/>
      <dgm:spPr/>
    </dgm:pt>
    <dgm:pt modelId="{A213D2FB-03D0-4E58-B05F-9A0019005D98}" type="pres">
      <dgm:prSet presAssocID="{0609A96A-32F5-434E-A22F-CAACEE29A6DB}" presName="parentLin" presStyleCnt="0"/>
      <dgm:spPr/>
    </dgm:pt>
    <dgm:pt modelId="{3C1AC77F-FFF2-4486-B8FA-EA4FE1358984}" type="pres">
      <dgm:prSet presAssocID="{0609A96A-32F5-434E-A22F-CAACEE29A6DB}" presName="parentLeftMargin" presStyleLbl="node1" presStyleIdx="0" presStyleCnt="7"/>
      <dgm:spPr/>
    </dgm:pt>
    <dgm:pt modelId="{68F7C56B-7DE9-475E-8755-30AC9CCDDBFC}" type="pres">
      <dgm:prSet presAssocID="{0609A96A-32F5-434E-A22F-CAACEE29A6DB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714C08FB-8BBA-474E-B5C6-022E4E2E360A}" type="pres">
      <dgm:prSet presAssocID="{0609A96A-32F5-434E-A22F-CAACEE29A6DB}" presName="negativeSpace" presStyleCnt="0"/>
      <dgm:spPr/>
    </dgm:pt>
    <dgm:pt modelId="{FB376FAB-F7C3-4D4F-B14A-BC8C56619826}" type="pres">
      <dgm:prSet presAssocID="{0609A96A-32F5-434E-A22F-CAACEE29A6DB}" presName="childText" presStyleLbl="conFgAcc1" presStyleIdx="1" presStyleCnt="7">
        <dgm:presLayoutVars>
          <dgm:bulletEnabled val="1"/>
        </dgm:presLayoutVars>
      </dgm:prSet>
      <dgm:spPr/>
    </dgm:pt>
    <dgm:pt modelId="{E1536785-EDFE-4256-BDF0-E10178165AA7}" type="pres">
      <dgm:prSet presAssocID="{3E0B429A-A5C2-4E87-8628-583B65F738EE}" presName="spaceBetweenRectangles" presStyleCnt="0"/>
      <dgm:spPr/>
    </dgm:pt>
    <dgm:pt modelId="{C634FF05-133C-475D-BB74-9FD4D533A918}" type="pres">
      <dgm:prSet presAssocID="{8C4552C2-E95A-4494-A9B9-9589BD9CD358}" presName="parentLin" presStyleCnt="0"/>
      <dgm:spPr/>
    </dgm:pt>
    <dgm:pt modelId="{2C2B3385-F27D-40A7-B89B-35BBB3DEAD30}" type="pres">
      <dgm:prSet presAssocID="{8C4552C2-E95A-4494-A9B9-9589BD9CD358}" presName="parentLeftMargin" presStyleLbl="node1" presStyleIdx="1" presStyleCnt="7"/>
      <dgm:spPr/>
    </dgm:pt>
    <dgm:pt modelId="{0117C3FE-D385-4C85-A65E-59F8038DF40D}" type="pres">
      <dgm:prSet presAssocID="{8C4552C2-E95A-4494-A9B9-9589BD9CD358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6F521955-C46A-4B08-8666-66BE8A882307}" type="pres">
      <dgm:prSet presAssocID="{8C4552C2-E95A-4494-A9B9-9589BD9CD358}" presName="negativeSpace" presStyleCnt="0"/>
      <dgm:spPr/>
    </dgm:pt>
    <dgm:pt modelId="{22815529-65B6-44FA-AA8B-B7C18F61A186}" type="pres">
      <dgm:prSet presAssocID="{8C4552C2-E95A-4494-A9B9-9589BD9CD358}" presName="childText" presStyleLbl="conFgAcc1" presStyleIdx="2" presStyleCnt="7">
        <dgm:presLayoutVars>
          <dgm:bulletEnabled val="1"/>
        </dgm:presLayoutVars>
      </dgm:prSet>
      <dgm:spPr/>
    </dgm:pt>
    <dgm:pt modelId="{F7717308-179C-4EE4-B42F-943DE337E992}" type="pres">
      <dgm:prSet presAssocID="{A2FB1864-2520-47F0-80FB-D9BF5940BABE}" presName="spaceBetweenRectangles" presStyleCnt="0"/>
      <dgm:spPr/>
    </dgm:pt>
    <dgm:pt modelId="{AFBC543F-C528-4C24-8C66-1E234B8C03BD}" type="pres">
      <dgm:prSet presAssocID="{CBD8AEF8-49FF-4954-9DBC-BA28E795BA04}" presName="parentLin" presStyleCnt="0"/>
      <dgm:spPr/>
    </dgm:pt>
    <dgm:pt modelId="{F8BCAD5D-95A3-4D74-B21C-74389C68B552}" type="pres">
      <dgm:prSet presAssocID="{CBD8AEF8-49FF-4954-9DBC-BA28E795BA04}" presName="parentLeftMargin" presStyleLbl="node1" presStyleIdx="2" presStyleCnt="7"/>
      <dgm:spPr/>
    </dgm:pt>
    <dgm:pt modelId="{5E926D9A-D5D3-41FB-91B6-E11E138124B9}" type="pres">
      <dgm:prSet presAssocID="{CBD8AEF8-49FF-4954-9DBC-BA28E795BA04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BC461136-C59B-40CA-B445-0EE1EED2B9B7}" type="pres">
      <dgm:prSet presAssocID="{CBD8AEF8-49FF-4954-9DBC-BA28E795BA04}" presName="negativeSpace" presStyleCnt="0"/>
      <dgm:spPr/>
    </dgm:pt>
    <dgm:pt modelId="{E87C9ED4-C953-4068-9040-9FD25B00340F}" type="pres">
      <dgm:prSet presAssocID="{CBD8AEF8-49FF-4954-9DBC-BA28E795BA04}" presName="childText" presStyleLbl="conFgAcc1" presStyleIdx="3" presStyleCnt="7">
        <dgm:presLayoutVars>
          <dgm:bulletEnabled val="1"/>
        </dgm:presLayoutVars>
      </dgm:prSet>
      <dgm:spPr/>
    </dgm:pt>
    <dgm:pt modelId="{A758B272-803A-40F6-9B93-A273E2FA50C2}" type="pres">
      <dgm:prSet presAssocID="{D61DE758-060C-4BE5-B919-CE93C827F790}" presName="spaceBetweenRectangles" presStyleCnt="0"/>
      <dgm:spPr/>
    </dgm:pt>
    <dgm:pt modelId="{C2A1078A-F7AF-4191-975A-F7200CA84175}" type="pres">
      <dgm:prSet presAssocID="{7CF997F2-03FA-4BF6-A9CB-B6C65CE1EC08}" presName="parentLin" presStyleCnt="0"/>
      <dgm:spPr/>
    </dgm:pt>
    <dgm:pt modelId="{EB45BA66-AE04-4A49-B7E3-79C878E96712}" type="pres">
      <dgm:prSet presAssocID="{7CF997F2-03FA-4BF6-A9CB-B6C65CE1EC08}" presName="parentLeftMargin" presStyleLbl="node1" presStyleIdx="3" presStyleCnt="7"/>
      <dgm:spPr/>
    </dgm:pt>
    <dgm:pt modelId="{FDEB9163-F73F-4323-BF65-7F967EFF403A}" type="pres">
      <dgm:prSet presAssocID="{7CF997F2-03FA-4BF6-A9CB-B6C65CE1EC08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884AC75E-2BC1-4D12-AD51-A33BF1A803FE}" type="pres">
      <dgm:prSet presAssocID="{7CF997F2-03FA-4BF6-A9CB-B6C65CE1EC08}" presName="negativeSpace" presStyleCnt="0"/>
      <dgm:spPr/>
    </dgm:pt>
    <dgm:pt modelId="{F36564C2-34ED-46A2-AB79-F5E75759FA53}" type="pres">
      <dgm:prSet presAssocID="{7CF997F2-03FA-4BF6-A9CB-B6C65CE1EC08}" presName="childText" presStyleLbl="conFgAcc1" presStyleIdx="4" presStyleCnt="7">
        <dgm:presLayoutVars>
          <dgm:bulletEnabled val="1"/>
        </dgm:presLayoutVars>
      </dgm:prSet>
      <dgm:spPr/>
    </dgm:pt>
    <dgm:pt modelId="{37E07801-B713-4CEC-904F-A08801E38C82}" type="pres">
      <dgm:prSet presAssocID="{6884ECD2-AABB-499D-9961-50B653151D22}" presName="spaceBetweenRectangles" presStyleCnt="0"/>
      <dgm:spPr/>
    </dgm:pt>
    <dgm:pt modelId="{6BC67876-B939-4BF1-B719-D37A181FF129}" type="pres">
      <dgm:prSet presAssocID="{A47BE30E-911C-4094-848F-60ABA3946747}" presName="parentLin" presStyleCnt="0"/>
      <dgm:spPr/>
    </dgm:pt>
    <dgm:pt modelId="{9238588F-67A4-421D-8858-A050A38354E4}" type="pres">
      <dgm:prSet presAssocID="{A47BE30E-911C-4094-848F-60ABA3946747}" presName="parentLeftMargin" presStyleLbl="node1" presStyleIdx="4" presStyleCnt="7"/>
      <dgm:spPr/>
    </dgm:pt>
    <dgm:pt modelId="{4202A216-212C-411F-BDC5-25AF22053629}" type="pres">
      <dgm:prSet presAssocID="{A47BE30E-911C-4094-848F-60ABA3946747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BB0B3B32-C13E-43DB-8989-7C5065EDA793}" type="pres">
      <dgm:prSet presAssocID="{A47BE30E-911C-4094-848F-60ABA3946747}" presName="negativeSpace" presStyleCnt="0"/>
      <dgm:spPr/>
    </dgm:pt>
    <dgm:pt modelId="{DA1FD975-7875-4B50-961F-9FC19ED7FB73}" type="pres">
      <dgm:prSet presAssocID="{A47BE30E-911C-4094-848F-60ABA3946747}" presName="childText" presStyleLbl="conFgAcc1" presStyleIdx="5" presStyleCnt="7">
        <dgm:presLayoutVars>
          <dgm:bulletEnabled val="1"/>
        </dgm:presLayoutVars>
      </dgm:prSet>
      <dgm:spPr/>
    </dgm:pt>
    <dgm:pt modelId="{69F58984-E373-4384-873C-B5A38DEDBC02}" type="pres">
      <dgm:prSet presAssocID="{B390E4B6-9FFC-4FCF-9DD2-5C47D637880F}" presName="spaceBetweenRectangles" presStyleCnt="0"/>
      <dgm:spPr/>
    </dgm:pt>
    <dgm:pt modelId="{8A9137E8-EA43-4D12-9DA1-07386587B5D2}" type="pres">
      <dgm:prSet presAssocID="{C1BD6206-53FB-494E-8BCF-81AFAAEB321F}" presName="parentLin" presStyleCnt="0"/>
      <dgm:spPr/>
    </dgm:pt>
    <dgm:pt modelId="{80B010E1-61CA-4879-8612-7A24711362D5}" type="pres">
      <dgm:prSet presAssocID="{C1BD6206-53FB-494E-8BCF-81AFAAEB321F}" presName="parentLeftMargin" presStyleLbl="node1" presStyleIdx="5" presStyleCnt="7"/>
      <dgm:spPr/>
    </dgm:pt>
    <dgm:pt modelId="{57C5D3A7-6786-40C8-BFC3-1A2CFCCE1AEE}" type="pres">
      <dgm:prSet presAssocID="{C1BD6206-53FB-494E-8BCF-81AFAAEB321F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7D19038A-1C08-47E0-838D-937EDE498DC2}" type="pres">
      <dgm:prSet presAssocID="{C1BD6206-53FB-494E-8BCF-81AFAAEB321F}" presName="negativeSpace" presStyleCnt="0"/>
      <dgm:spPr/>
    </dgm:pt>
    <dgm:pt modelId="{D40DD79E-39B3-4CF2-9011-B43CE1A0ACD2}" type="pres">
      <dgm:prSet presAssocID="{C1BD6206-53FB-494E-8BCF-81AFAAEB321F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B154DA03-0B55-4C12-A8C7-054A293F5F06}" srcId="{54E1CDDE-DC73-428E-A818-DC86EB4F9EF1}" destId="{8C4552C2-E95A-4494-A9B9-9589BD9CD358}" srcOrd="2" destOrd="0" parTransId="{793D204D-5D63-48CC-BCBD-0109D5EDA8B4}" sibTransId="{A2FB1864-2520-47F0-80FB-D9BF5940BABE}"/>
    <dgm:cxn modelId="{ED74AD05-58E6-45A1-B290-81E8AAA21F77}" type="presOf" srcId="{54E1CDDE-DC73-428E-A818-DC86EB4F9EF1}" destId="{017628ED-65F5-4E93-8654-7DEABEA450E9}" srcOrd="0" destOrd="0" presId="urn:microsoft.com/office/officeart/2005/8/layout/list1"/>
    <dgm:cxn modelId="{71CEBE22-5024-46B5-931C-4338E6BAE78B}" srcId="{C514D1BD-139C-42E1-A53A-920782D90006}" destId="{8636CE1D-9EB3-493F-B249-239DD60145FE}" srcOrd="2" destOrd="0" parTransId="{5F8B1DD1-A8E8-4856-8D1A-1B2ED6AABE52}" sibTransId="{AA6CA147-6036-4BE9-919F-9823215E8E8C}"/>
    <dgm:cxn modelId="{41E28C23-4BBC-48B4-B63A-22EF7A2530F6}" type="presOf" srcId="{8C4552C2-E95A-4494-A9B9-9589BD9CD358}" destId="{0117C3FE-D385-4C85-A65E-59F8038DF40D}" srcOrd="1" destOrd="0" presId="urn:microsoft.com/office/officeart/2005/8/layout/list1"/>
    <dgm:cxn modelId="{5BC07436-4CCE-4ED9-B12C-43FA7161F248}" type="presOf" srcId="{A47BE30E-911C-4094-848F-60ABA3946747}" destId="{9238588F-67A4-421D-8858-A050A38354E4}" srcOrd="0" destOrd="0" presId="urn:microsoft.com/office/officeart/2005/8/layout/list1"/>
    <dgm:cxn modelId="{F284ED3B-194D-4F11-B42E-B01CDAA11100}" type="presOf" srcId="{68519FCA-EEE3-4F43-9B89-C6D93E4B8819}" destId="{E87C9ED4-C953-4068-9040-9FD25B00340F}" srcOrd="0" destOrd="1" presId="urn:microsoft.com/office/officeart/2005/8/layout/list1"/>
    <dgm:cxn modelId="{B4A01241-8B29-4FDA-99A6-EDEBB0532230}" type="presOf" srcId="{C1BD6206-53FB-494E-8BCF-81AFAAEB321F}" destId="{80B010E1-61CA-4879-8612-7A24711362D5}" srcOrd="0" destOrd="0" presId="urn:microsoft.com/office/officeart/2005/8/layout/list1"/>
    <dgm:cxn modelId="{F088FB6A-805F-4CE8-B8AF-370A9BC76690}" type="presOf" srcId="{0609A96A-32F5-434E-A22F-CAACEE29A6DB}" destId="{68F7C56B-7DE9-475E-8755-30AC9CCDDBFC}" srcOrd="1" destOrd="0" presId="urn:microsoft.com/office/officeart/2005/8/layout/list1"/>
    <dgm:cxn modelId="{A8BB8750-0D43-4B04-8F7A-3ECF678CBAA8}" srcId="{54E1CDDE-DC73-428E-A818-DC86EB4F9EF1}" destId="{0609A96A-32F5-434E-A22F-CAACEE29A6DB}" srcOrd="1" destOrd="0" parTransId="{A6BC0865-9AC9-4BA4-8C31-6F8238FFBCD0}" sibTransId="{3E0B429A-A5C2-4E87-8628-583B65F738EE}"/>
    <dgm:cxn modelId="{6B7F7854-61C6-41BC-9F57-149B0024840C}" srcId="{C514D1BD-139C-42E1-A53A-920782D90006}" destId="{A15DFE66-B62A-4788-9D9E-C16EE0514F56}" srcOrd="1" destOrd="0" parTransId="{E7A5010A-22C2-4F0E-91ED-8C075F28C8D5}" sibTransId="{0C8BA7F6-BC5D-429E-989E-F97AAC6FE05C}"/>
    <dgm:cxn modelId="{9D5CDD78-4BD7-4ECB-80BD-88EE40120BFF}" type="presOf" srcId="{7CF997F2-03FA-4BF6-A9CB-B6C65CE1EC08}" destId="{FDEB9163-F73F-4323-BF65-7F967EFF403A}" srcOrd="1" destOrd="0" presId="urn:microsoft.com/office/officeart/2005/8/layout/list1"/>
    <dgm:cxn modelId="{D462957E-E910-4B4A-B6A2-B99482092CBC}" type="presOf" srcId="{08E4F401-7E9E-474B-B329-552EBAB1EC45}" destId="{E7F06C17-BDDB-49A1-A58E-626B534475CD}" srcOrd="0" destOrd="0" presId="urn:microsoft.com/office/officeart/2005/8/layout/list1"/>
    <dgm:cxn modelId="{0176B17F-CB6C-4228-861F-535A860DA95D}" srcId="{54E1CDDE-DC73-428E-A818-DC86EB4F9EF1}" destId="{A47BE30E-911C-4094-848F-60ABA3946747}" srcOrd="5" destOrd="0" parTransId="{9B7527F8-7F47-47B0-B2AF-18B6AFAF5B89}" sibTransId="{B390E4B6-9FFC-4FCF-9DD2-5C47D637880F}"/>
    <dgm:cxn modelId="{CECF188F-C4E7-40DE-BAAC-387ED2DEEB24}" srcId="{54E1CDDE-DC73-428E-A818-DC86EB4F9EF1}" destId="{CBD8AEF8-49FF-4954-9DBC-BA28E795BA04}" srcOrd="3" destOrd="0" parTransId="{A7318C8D-157C-4242-A0C4-93326633F470}" sibTransId="{D61DE758-060C-4BE5-B919-CE93C827F790}"/>
    <dgm:cxn modelId="{CB69E7A1-F1F8-4F6C-98FD-1315B5D735D3}" type="presOf" srcId="{CBD8AEF8-49FF-4954-9DBC-BA28E795BA04}" destId="{F8BCAD5D-95A3-4D74-B21C-74389C68B552}" srcOrd="0" destOrd="0" presId="urn:microsoft.com/office/officeart/2005/8/layout/list1"/>
    <dgm:cxn modelId="{2EF7BEA2-6081-422C-9BBA-14192091ADF1}" type="presOf" srcId="{6F6A2119-D99B-43ED-A5F8-31F505D647C2}" destId="{E87C9ED4-C953-4068-9040-9FD25B00340F}" srcOrd="0" destOrd="0" presId="urn:microsoft.com/office/officeart/2005/8/layout/list1"/>
    <dgm:cxn modelId="{8728C5A5-5686-45AE-BBF2-6D89375844CC}" srcId="{C514D1BD-139C-42E1-A53A-920782D90006}" destId="{08E4F401-7E9E-474B-B329-552EBAB1EC45}" srcOrd="0" destOrd="0" parTransId="{046EF911-19D5-4B2E-8E9E-C23855415FE1}" sibTransId="{1771B84A-9A94-4413-9E44-310191431C9E}"/>
    <dgm:cxn modelId="{ADC849AF-B3B6-4F34-9291-BD85CC239BE0}" type="presOf" srcId="{A47BE30E-911C-4094-848F-60ABA3946747}" destId="{4202A216-212C-411F-BDC5-25AF22053629}" srcOrd="1" destOrd="0" presId="urn:microsoft.com/office/officeart/2005/8/layout/list1"/>
    <dgm:cxn modelId="{153F61BC-B9F3-49C5-B136-D207F2C6AFFB}" type="presOf" srcId="{A15DFE66-B62A-4788-9D9E-C16EE0514F56}" destId="{E7F06C17-BDDB-49A1-A58E-626B534475CD}" srcOrd="0" destOrd="1" presId="urn:microsoft.com/office/officeart/2005/8/layout/list1"/>
    <dgm:cxn modelId="{E20259BE-C0C5-4E5F-B897-FB350E6813DF}" srcId="{CBD8AEF8-49FF-4954-9DBC-BA28E795BA04}" destId="{9CCBAFCE-F82A-49C3-A895-C4CA798F1BFD}" srcOrd="2" destOrd="0" parTransId="{CB8F5DF8-C5AD-4625-A65A-49EE8B3A1FC0}" sibTransId="{005566F6-0DA5-4970-9228-FACA35EF8F97}"/>
    <dgm:cxn modelId="{ACB560C6-FD56-4193-8E69-0B2823B8F58D}" srcId="{54E1CDDE-DC73-428E-A818-DC86EB4F9EF1}" destId="{C514D1BD-139C-42E1-A53A-920782D90006}" srcOrd="0" destOrd="0" parTransId="{CD604D8B-A72D-460E-9F17-69F33464AF60}" sibTransId="{03BF7B34-5DFB-4ED7-9162-6425248378A2}"/>
    <dgm:cxn modelId="{E3DF9DCA-2EC6-4E62-ACA4-D8EBF01BD51E}" srcId="{54E1CDDE-DC73-428E-A818-DC86EB4F9EF1}" destId="{C1BD6206-53FB-494E-8BCF-81AFAAEB321F}" srcOrd="6" destOrd="0" parTransId="{EA68746E-90E9-4416-BE4D-BEF915ECF0AF}" sibTransId="{1503DD35-70DA-4E1D-9282-495CFCDA7FE9}"/>
    <dgm:cxn modelId="{1D281CD0-66F7-40E3-AB44-71CFFD61F1C1}" type="presOf" srcId="{0609A96A-32F5-434E-A22F-CAACEE29A6DB}" destId="{3C1AC77F-FFF2-4486-B8FA-EA4FE1358984}" srcOrd="0" destOrd="0" presId="urn:microsoft.com/office/officeart/2005/8/layout/list1"/>
    <dgm:cxn modelId="{DB1607D2-CAE3-4EF8-A63A-5F9C27AA693D}" type="presOf" srcId="{C514D1BD-139C-42E1-A53A-920782D90006}" destId="{150B0620-9F91-4BBE-91BE-81730CFB43C4}" srcOrd="0" destOrd="0" presId="urn:microsoft.com/office/officeart/2005/8/layout/list1"/>
    <dgm:cxn modelId="{2BC100D3-F1B7-4FC9-AD92-0538E3E91736}" type="presOf" srcId="{C1BD6206-53FB-494E-8BCF-81AFAAEB321F}" destId="{57C5D3A7-6786-40C8-BFC3-1A2CFCCE1AEE}" srcOrd="1" destOrd="0" presId="urn:microsoft.com/office/officeart/2005/8/layout/list1"/>
    <dgm:cxn modelId="{AFC320D5-015C-4655-B639-708A075C7FB5}" type="presOf" srcId="{8C4552C2-E95A-4494-A9B9-9589BD9CD358}" destId="{2C2B3385-F27D-40A7-B89B-35BBB3DEAD30}" srcOrd="0" destOrd="0" presId="urn:microsoft.com/office/officeart/2005/8/layout/list1"/>
    <dgm:cxn modelId="{017F3FD7-F7D8-45E9-829C-264EDF7EE3BC}" type="presOf" srcId="{7CF997F2-03FA-4BF6-A9CB-B6C65CE1EC08}" destId="{EB45BA66-AE04-4A49-B7E3-79C878E96712}" srcOrd="0" destOrd="0" presId="urn:microsoft.com/office/officeart/2005/8/layout/list1"/>
    <dgm:cxn modelId="{783E5FD7-7A85-4F2D-85D6-460F97290773}" type="presOf" srcId="{8636CE1D-9EB3-493F-B249-239DD60145FE}" destId="{E7F06C17-BDDB-49A1-A58E-626B534475CD}" srcOrd="0" destOrd="2" presId="urn:microsoft.com/office/officeart/2005/8/layout/list1"/>
    <dgm:cxn modelId="{7481CCDB-66B6-4412-BF0E-A04BA737B6B3}" srcId="{54E1CDDE-DC73-428E-A818-DC86EB4F9EF1}" destId="{7CF997F2-03FA-4BF6-A9CB-B6C65CE1EC08}" srcOrd="4" destOrd="0" parTransId="{AA16B263-9F27-4EE3-AA3E-B043F53EE77B}" sibTransId="{6884ECD2-AABB-499D-9961-50B653151D22}"/>
    <dgm:cxn modelId="{10D411E0-2DFC-420B-B8E0-CEC3E748DF05}" type="presOf" srcId="{C514D1BD-139C-42E1-A53A-920782D90006}" destId="{51DFBD33-14C2-47C7-B3ED-87C0DAC4B0C2}" srcOrd="1" destOrd="0" presId="urn:microsoft.com/office/officeart/2005/8/layout/list1"/>
    <dgm:cxn modelId="{C48648E6-DCFB-41F9-9944-F91703458B83}" type="presOf" srcId="{CBD8AEF8-49FF-4954-9DBC-BA28E795BA04}" destId="{5E926D9A-D5D3-41FB-91B6-E11E138124B9}" srcOrd="1" destOrd="0" presId="urn:microsoft.com/office/officeart/2005/8/layout/list1"/>
    <dgm:cxn modelId="{510D57F8-3227-445D-B5DD-7E0297ECED5A}" srcId="{CBD8AEF8-49FF-4954-9DBC-BA28E795BA04}" destId="{6F6A2119-D99B-43ED-A5F8-31F505D647C2}" srcOrd="0" destOrd="0" parTransId="{A02FCEA3-A78D-4EF9-831F-C2DD9976146F}" sibTransId="{F3D83775-86DC-4F5D-934F-5B295AF8F58F}"/>
    <dgm:cxn modelId="{7D0DEAF9-3F9C-4301-AFE9-2F34CD911ED0}" srcId="{CBD8AEF8-49FF-4954-9DBC-BA28E795BA04}" destId="{68519FCA-EEE3-4F43-9B89-C6D93E4B8819}" srcOrd="1" destOrd="0" parTransId="{CEFCFA6F-7398-4BA1-8950-508E0A470C4C}" sibTransId="{4A22A383-C36C-465B-BE08-15CD1FE8D370}"/>
    <dgm:cxn modelId="{458960FB-75E6-471A-A29B-8F0D6CC208E7}" type="presOf" srcId="{9CCBAFCE-F82A-49C3-A895-C4CA798F1BFD}" destId="{E87C9ED4-C953-4068-9040-9FD25B00340F}" srcOrd="0" destOrd="2" presId="urn:microsoft.com/office/officeart/2005/8/layout/list1"/>
    <dgm:cxn modelId="{E94CD13B-FAA9-44E3-9CB2-F740CE7704FD}" type="presParOf" srcId="{017628ED-65F5-4E93-8654-7DEABEA450E9}" destId="{7847E14A-06E9-42E1-89EA-A8A5BB83B2AA}" srcOrd="0" destOrd="0" presId="urn:microsoft.com/office/officeart/2005/8/layout/list1"/>
    <dgm:cxn modelId="{DAE7DFB7-CE8D-4D75-AB6C-006BE64FB426}" type="presParOf" srcId="{7847E14A-06E9-42E1-89EA-A8A5BB83B2AA}" destId="{150B0620-9F91-4BBE-91BE-81730CFB43C4}" srcOrd="0" destOrd="0" presId="urn:microsoft.com/office/officeart/2005/8/layout/list1"/>
    <dgm:cxn modelId="{175D262E-C1FB-4EBC-ABA6-873228758076}" type="presParOf" srcId="{7847E14A-06E9-42E1-89EA-A8A5BB83B2AA}" destId="{51DFBD33-14C2-47C7-B3ED-87C0DAC4B0C2}" srcOrd="1" destOrd="0" presId="urn:microsoft.com/office/officeart/2005/8/layout/list1"/>
    <dgm:cxn modelId="{C0B3727C-0B24-4570-BBD8-F3C12677410E}" type="presParOf" srcId="{017628ED-65F5-4E93-8654-7DEABEA450E9}" destId="{99F5A936-7218-42F1-B1A6-51B628A6D8CF}" srcOrd="1" destOrd="0" presId="urn:microsoft.com/office/officeart/2005/8/layout/list1"/>
    <dgm:cxn modelId="{F9A39F46-BE3E-4FA8-87D7-59916B0403AC}" type="presParOf" srcId="{017628ED-65F5-4E93-8654-7DEABEA450E9}" destId="{E7F06C17-BDDB-49A1-A58E-626B534475CD}" srcOrd="2" destOrd="0" presId="urn:microsoft.com/office/officeart/2005/8/layout/list1"/>
    <dgm:cxn modelId="{23AEBEB8-B3D7-483C-A660-FF9D4112B3CD}" type="presParOf" srcId="{017628ED-65F5-4E93-8654-7DEABEA450E9}" destId="{280778EF-C87A-40CD-ABD3-BCFD18B34F17}" srcOrd="3" destOrd="0" presId="urn:microsoft.com/office/officeart/2005/8/layout/list1"/>
    <dgm:cxn modelId="{2244E84D-31C9-40DC-9D3A-875E9F9AF63E}" type="presParOf" srcId="{017628ED-65F5-4E93-8654-7DEABEA450E9}" destId="{A213D2FB-03D0-4E58-B05F-9A0019005D98}" srcOrd="4" destOrd="0" presId="urn:microsoft.com/office/officeart/2005/8/layout/list1"/>
    <dgm:cxn modelId="{ECC14176-FBC0-4241-A504-47D8602BD66A}" type="presParOf" srcId="{A213D2FB-03D0-4E58-B05F-9A0019005D98}" destId="{3C1AC77F-FFF2-4486-B8FA-EA4FE1358984}" srcOrd="0" destOrd="0" presId="urn:microsoft.com/office/officeart/2005/8/layout/list1"/>
    <dgm:cxn modelId="{C167B19E-F4B8-46D8-B5FE-6D086B4AEF6C}" type="presParOf" srcId="{A213D2FB-03D0-4E58-B05F-9A0019005D98}" destId="{68F7C56B-7DE9-475E-8755-30AC9CCDDBFC}" srcOrd="1" destOrd="0" presId="urn:microsoft.com/office/officeart/2005/8/layout/list1"/>
    <dgm:cxn modelId="{262CAA8A-325A-4432-AA5B-A947571E5B95}" type="presParOf" srcId="{017628ED-65F5-4E93-8654-7DEABEA450E9}" destId="{714C08FB-8BBA-474E-B5C6-022E4E2E360A}" srcOrd="5" destOrd="0" presId="urn:microsoft.com/office/officeart/2005/8/layout/list1"/>
    <dgm:cxn modelId="{32EF05F4-A52E-475F-BB60-9F2011AF17B6}" type="presParOf" srcId="{017628ED-65F5-4E93-8654-7DEABEA450E9}" destId="{FB376FAB-F7C3-4D4F-B14A-BC8C56619826}" srcOrd="6" destOrd="0" presId="urn:microsoft.com/office/officeart/2005/8/layout/list1"/>
    <dgm:cxn modelId="{8D94D91D-780E-40BA-BE01-AADF14B0F101}" type="presParOf" srcId="{017628ED-65F5-4E93-8654-7DEABEA450E9}" destId="{E1536785-EDFE-4256-BDF0-E10178165AA7}" srcOrd="7" destOrd="0" presId="urn:microsoft.com/office/officeart/2005/8/layout/list1"/>
    <dgm:cxn modelId="{BAF08678-FB7A-4A28-8CFE-9B65E54B0A9C}" type="presParOf" srcId="{017628ED-65F5-4E93-8654-7DEABEA450E9}" destId="{C634FF05-133C-475D-BB74-9FD4D533A918}" srcOrd="8" destOrd="0" presId="urn:microsoft.com/office/officeart/2005/8/layout/list1"/>
    <dgm:cxn modelId="{6F9C3029-F628-43AD-B6E1-79C2C7956564}" type="presParOf" srcId="{C634FF05-133C-475D-BB74-9FD4D533A918}" destId="{2C2B3385-F27D-40A7-B89B-35BBB3DEAD30}" srcOrd="0" destOrd="0" presId="urn:microsoft.com/office/officeart/2005/8/layout/list1"/>
    <dgm:cxn modelId="{1FFE2BCB-921E-4EA9-9D01-B2D7CA787AB0}" type="presParOf" srcId="{C634FF05-133C-475D-BB74-9FD4D533A918}" destId="{0117C3FE-D385-4C85-A65E-59F8038DF40D}" srcOrd="1" destOrd="0" presId="urn:microsoft.com/office/officeart/2005/8/layout/list1"/>
    <dgm:cxn modelId="{376C2B39-A5A4-438D-9CAD-B5C94214FC2F}" type="presParOf" srcId="{017628ED-65F5-4E93-8654-7DEABEA450E9}" destId="{6F521955-C46A-4B08-8666-66BE8A882307}" srcOrd="9" destOrd="0" presId="urn:microsoft.com/office/officeart/2005/8/layout/list1"/>
    <dgm:cxn modelId="{6F542494-AC99-43EA-B02F-6CC55F3A4326}" type="presParOf" srcId="{017628ED-65F5-4E93-8654-7DEABEA450E9}" destId="{22815529-65B6-44FA-AA8B-B7C18F61A186}" srcOrd="10" destOrd="0" presId="urn:microsoft.com/office/officeart/2005/8/layout/list1"/>
    <dgm:cxn modelId="{B860AF09-A970-468C-86EB-2B5330259116}" type="presParOf" srcId="{017628ED-65F5-4E93-8654-7DEABEA450E9}" destId="{F7717308-179C-4EE4-B42F-943DE337E992}" srcOrd="11" destOrd="0" presId="urn:microsoft.com/office/officeart/2005/8/layout/list1"/>
    <dgm:cxn modelId="{EF505CFB-091B-4642-9E1A-741361812A2F}" type="presParOf" srcId="{017628ED-65F5-4E93-8654-7DEABEA450E9}" destId="{AFBC543F-C528-4C24-8C66-1E234B8C03BD}" srcOrd="12" destOrd="0" presId="urn:microsoft.com/office/officeart/2005/8/layout/list1"/>
    <dgm:cxn modelId="{B719D715-D8C9-4FF4-8255-1240BC37E8DD}" type="presParOf" srcId="{AFBC543F-C528-4C24-8C66-1E234B8C03BD}" destId="{F8BCAD5D-95A3-4D74-B21C-74389C68B552}" srcOrd="0" destOrd="0" presId="urn:microsoft.com/office/officeart/2005/8/layout/list1"/>
    <dgm:cxn modelId="{EC3F1768-11D8-4319-8BE3-31A6C9ABA3DD}" type="presParOf" srcId="{AFBC543F-C528-4C24-8C66-1E234B8C03BD}" destId="{5E926D9A-D5D3-41FB-91B6-E11E138124B9}" srcOrd="1" destOrd="0" presId="urn:microsoft.com/office/officeart/2005/8/layout/list1"/>
    <dgm:cxn modelId="{7A47B7C2-691B-4D11-B4BA-2A52BAFBCD10}" type="presParOf" srcId="{017628ED-65F5-4E93-8654-7DEABEA450E9}" destId="{BC461136-C59B-40CA-B445-0EE1EED2B9B7}" srcOrd="13" destOrd="0" presId="urn:microsoft.com/office/officeart/2005/8/layout/list1"/>
    <dgm:cxn modelId="{C7A714BD-E994-4A55-BAC2-9480FEC355F0}" type="presParOf" srcId="{017628ED-65F5-4E93-8654-7DEABEA450E9}" destId="{E87C9ED4-C953-4068-9040-9FD25B00340F}" srcOrd="14" destOrd="0" presId="urn:microsoft.com/office/officeart/2005/8/layout/list1"/>
    <dgm:cxn modelId="{0C40FFEF-3526-45B7-ACD4-270E7E05B941}" type="presParOf" srcId="{017628ED-65F5-4E93-8654-7DEABEA450E9}" destId="{A758B272-803A-40F6-9B93-A273E2FA50C2}" srcOrd="15" destOrd="0" presId="urn:microsoft.com/office/officeart/2005/8/layout/list1"/>
    <dgm:cxn modelId="{AFC61AB3-79A7-4420-8472-0759307135F3}" type="presParOf" srcId="{017628ED-65F5-4E93-8654-7DEABEA450E9}" destId="{C2A1078A-F7AF-4191-975A-F7200CA84175}" srcOrd="16" destOrd="0" presId="urn:microsoft.com/office/officeart/2005/8/layout/list1"/>
    <dgm:cxn modelId="{8354DC37-C415-4DD3-93E2-37C39484752C}" type="presParOf" srcId="{C2A1078A-F7AF-4191-975A-F7200CA84175}" destId="{EB45BA66-AE04-4A49-B7E3-79C878E96712}" srcOrd="0" destOrd="0" presId="urn:microsoft.com/office/officeart/2005/8/layout/list1"/>
    <dgm:cxn modelId="{444E825E-471B-412F-AB53-FC5083A6C16E}" type="presParOf" srcId="{C2A1078A-F7AF-4191-975A-F7200CA84175}" destId="{FDEB9163-F73F-4323-BF65-7F967EFF403A}" srcOrd="1" destOrd="0" presId="urn:microsoft.com/office/officeart/2005/8/layout/list1"/>
    <dgm:cxn modelId="{92421AC5-DACD-4027-B978-208DE2943F76}" type="presParOf" srcId="{017628ED-65F5-4E93-8654-7DEABEA450E9}" destId="{884AC75E-2BC1-4D12-AD51-A33BF1A803FE}" srcOrd="17" destOrd="0" presId="urn:microsoft.com/office/officeart/2005/8/layout/list1"/>
    <dgm:cxn modelId="{5CD59597-1CD4-4ADE-9349-9A49E8F864E0}" type="presParOf" srcId="{017628ED-65F5-4E93-8654-7DEABEA450E9}" destId="{F36564C2-34ED-46A2-AB79-F5E75759FA53}" srcOrd="18" destOrd="0" presId="urn:microsoft.com/office/officeart/2005/8/layout/list1"/>
    <dgm:cxn modelId="{85B0AAB7-2B14-4C96-8F07-E1DA07D07BB7}" type="presParOf" srcId="{017628ED-65F5-4E93-8654-7DEABEA450E9}" destId="{37E07801-B713-4CEC-904F-A08801E38C82}" srcOrd="19" destOrd="0" presId="urn:microsoft.com/office/officeart/2005/8/layout/list1"/>
    <dgm:cxn modelId="{B365E5D1-5B77-4E1D-B246-EE6FF817F76D}" type="presParOf" srcId="{017628ED-65F5-4E93-8654-7DEABEA450E9}" destId="{6BC67876-B939-4BF1-B719-D37A181FF129}" srcOrd="20" destOrd="0" presId="urn:microsoft.com/office/officeart/2005/8/layout/list1"/>
    <dgm:cxn modelId="{188386AB-DCA1-4D37-9A5F-7A213FEBD7A7}" type="presParOf" srcId="{6BC67876-B939-4BF1-B719-D37A181FF129}" destId="{9238588F-67A4-421D-8858-A050A38354E4}" srcOrd="0" destOrd="0" presId="urn:microsoft.com/office/officeart/2005/8/layout/list1"/>
    <dgm:cxn modelId="{3BB5E311-AC23-4C54-8BE0-CC40A083A1CA}" type="presParOf" srcId="{6BC67876-B939-4BF1-B719-D37A181FF129}" destId="{4202A216-212C-411F-BDC5-25AF22053629}" srcOrd="1" destOrd="0" presId="urn:microsoft.com/office/officeart/2005/8/layout/list1"/>
    <dgm:cxn modelId="{6685E5C7-AB0A-41F5-9AE2-E6B78DBC86CD}" type="presParOf" srcId="{017628ED-65F5-4E93-8654-7DEABEA450E9}" destId="{BB0B3B32-C13E-43DB-8989-7C5065EDA793}" srcOrd="21" destOrd="0" presId="urn:microsoft.com/office/officeart/2005/8/layout/list1"/>
    <dgm:cxn modelId="{6412FE8A-C28B-4A12-9219-4FDE6A88E0B4}" type="presParOf" srcId="{017628ED-65F5-4E93-8654-7DEABEA450E9}" destId="{DA1FD975-7875-4B50-961F-9FC19ED7FB73}" srcOrd="22" destOrd="0" presId="urn:microsoft.com/office/officeart/2005/8/layout/list1"/>
    <dgm:cxn modelId="{B2E50F81-224E-4DFD-8293-3C9EAD5DBD32}" type="presParOf" srcId="{017628ED-65F5-4E93-8654-7DEABEA450E9}" destId="{69F58984-E373-4384-873C-B5A38DEDBC02}" srcOrd="23" destOrd="0" presId="urn:microsoft.com/office/officeart/2005/8/layout/list1"/>
    <dgm:cxn modelId="{8E0A7AC3-6B2F-4B1D-B183-92A617EE9964}" type="presParOf" srcId="{017628ED-65F5-4E93-8654-7DEABEA450E9}" destId="{8A9137E8-EA43-4D12-9DA1-07386587B5D2}" srcOrd="24" destOrd="0" presId="urn:microsoft.com/office/officeart/2005/8/layout/list1"/>
    <dgm:cxn modelId="{4CADC8B8-016F-4733-AF5B-056779CA08D3}" type="presParOf" srcId="{8A9137E8-EA43-4D12-9DA1-07386587B5D2}" destId="{80B010E1-61CA-4879-8612-7A24711362D5}" srcOrd="0" destOrd="0" presId="urn:microsoft.com/office/officeart/2005/8/layout/list1"/>
    <dgm:cxn modelId="{ECEF1DF1-8885-49B7-BB89-5228C6807496}" type="presParOf" srcId="{8A9137E8-EA43-4D12-9DA1-07386587B5D2}" destId="{57C5D3A7-6786-40C8-BFC3-1A2CFCCE1AEE}" srcOrd="1" destOrd="0" presId="urn:microsoft.com/office/officeart/2005/8/layout/list1"/>
    <dgm:cxn modelId="{EA02B815-5367-4989-9825-CA61D6A7D739}" type="presParOf" srcId="{017628ED-65F5-4E93-8654-7DEABEA450E9}" destId="{7D19038A-1C08-47E0-838D-937EDE498DC2}" srcOrd="25" destOrd="0" presId="urn:microsoft.com/office/officeart/2005/8/layout/list1"/>
    <dgm:cxn modelId="{58FC639F-B08A-44B1-8D38-1CB3B4A609EE}" type="presParOf" srcId="{017628ED-65F5-4E93-8654-7DEABEA450E9}" destId="{D40DD79E-39B3-4CF2-9011-B43CE1A0ACD2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F06C17-BDDB-49A1-A58E-626B534475CD}">
      <dsp:nvSpPr>
        <dsp:cNvPr id="0" name=""/>
        <dsp:cNvSpPr/>
      </dsp:nvSpPr>
      <dsp:spPr>
        <a:xfrm>
          <a:off x="0" y="236099"/>
          <a:ext cx="6492875" cy="1039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19" tIns="229108" rIns="503919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100" kern="1200" dirty="0"/>
            <a:t>라이브러리</a:t>
          </a:r>
          <a:r>
            <a:rPr lang="en-US" sz="1100" kern="1200" dirty="0"/>
            <a:t>-</a:t>
          </a:r>
          <a:r>
            <a:rPr lang="ko-KR" sz="1100" kern="1200" dirty="0" err="1"/>
            <a:t>트리머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100" kern="1200" dirty="0"/>
            <a:t>라이브러리</a:t>
          </a:r>
          <a:r>
            <a:rPr lang="en-US" sz="1100" kern="1200" dirty="0"/>
            <a:t>-</a:t>
          </a:r>
          <a:r>
            <a:rPr lang="ko-KR" sz="1100" kern="1200" dirty="0" err="1"/>
            <a:t>캐패시터</a:t>
          </a:r>
          <a:r>
            <a:rPr lang="en-US" altLang="ko-KR" sz="1100" kern="1200" dirty="0"/>
            <a:t>, </a:t>
          </a:r>
          <a:r>
            <a:rPr lang="ko-KR" altLang="en-US" sz="1100" kern="1200" dirty="0"/>
            <a:t>저항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100" kern="1200" dirty="0"/>
            <a:t>라이브러리</a:t>
          </a:r>
          <a:r>
            <a:rPr lang="en-US" sz="1100" kern="1200" dirty="0"/>
            <a:t>-OPA196</a:t>
          </a:r>
        </a:p>
      </dsp:txBody>
      <dsp:txXfrm>
        <a:off x="0" y="236099"/>
        <a:ext cx="6492875" cy="1039500"/>
      </dsp:txXfrm>
    </dsp:sp>
    <dsp:sp modelId="{51DFBD33-14C2-47C7-B3ED-87C0DAC4B0C2}">
      <dsp:nvSpPr>
        <dsp:cNvPr id="0" name=""/>
        <dsp:cNvSpPr/>
      </dsp:nvSpPr>
      <dsp:spPr>
        <a:xfrm>
          <a:off x="324643" y="73739"/>
          <a:ext cx="4545012" cy="3247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100" kern="1200"/>
            <a:t>회로도</a:t>
          </a:r>
          <a:endParaRPr lang="en-US" sz="1100" kern="1200"/>
        </a:p>
      </dsp:txBody>
      <dsp:txXfrm>
        <a:off x="340495" y="89591"/>
        <a:ext cx="4513308" cy="293016"/>
      </dsp:txXfrm>
    </dsp:sp>
    <dsp:sp modelId="{FB376FAB-F7C3-4D4F-B14A-BC8C56619826}">
      <dsp:nvSpPr>
        <dsp:cNvPr id="0" name=""/>
        <dsp:cNvSpPr/>
      </dsp:nvSpPr>
      <dsp:spPr>
        <a:xfrm>
          <a:off x="0" y="1497359"/>
          <a:ext cx="6492875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126424"/>
              <a:satOff val="-2903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F7C56B-7DE9-475E-8755-30AC9CCDDBFC}">
      <dsp:nvSpPr>
        <dsp:cNvPr id="0" name=""/>
        <dsp:cNvSpPr/>
      </dsp:nvSpPr>
      <dsp:spPr>
        <a:xfrm>
          <a:off x="324643" y="1334999"/>
          <a:ext cx="4545012" cy="324720"/>
        </a:xfrm>
        <a:prstGeom prst="roundRect">
          <a:avLst/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PCB Design</a:t>
          </a:r>
        </a:p>
      </dsp:txBody>
      <dsp:txXfrm>
        <a:off x="340495" y="1350851"/>
        <a:ext cx="4513308" cy="293016"/>
      </dsp:txXfrm>
    </dsp:sp>
    <dsp:sp modelId="{22815529-65B6-44FA-AA8B-B7C18F61A186}">
      <dsp:nvSpPr>
        <dsp:cNvPr id="0" name=""/>
        <dsp:cNvSpPr/>
      </dsp:nvSpPr>
      <dsp:spPr>
        <a:xfrm>
          <a:off x="0" y="1996320"/>
          <a:ext cx="6492875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17C3FE-D385-4C85-A65E-59F8038DF40D}">
      <dsp:nvSpPr>
        <dsp:cNvPr id="0" name=""/>
        <dsp:cNvSpPr/>
      </dsp:nvSpPr>
      <dsp:spPr>
        <a:xfrm>
          <a:off x="324643" y="1833959"/>
          <a:ext cx="4545012" cy="32472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100" kern="1200"/>
            <a:t>문제점</a:t>
          </a:r>
          <a:r>
            <a:rPr lang="en-US" sz="1100" kern="1200"/>
            <a:t> </a:t>
          </a:r>
          <a:r>
            <a:rPr lang="ko-KR" sz="1100" kern="1200"/>
            <a:t>및 개선 방안</a:t>
          </a:r>
          <a:endParaRPr lang="en-US" sz="1100" kern="1200"/>
        </a:p>
      </dsp:txBody>
      <dsp:txXfrm>
        <a:off x="340495" y="1849811"/>
        <a:ext cx="4513308" cy="293016"/>
      </dsp:txXfrm>
    </dsp:sp>
    <dsp:sp modelId="{E87C9ED4-C953-4068-9040-9FD25B00340F}">
      <dsp:nvSpPr>
        <dsp:cNvPr id="0" name=""/>
        <dsp:cNvSpPr/>
      </dsp:nvSpPr>
      <dsp:spPr>
        <a:xfrm>
          <a:off x="0" y="2495280"/>
          <a:ext cx="6492875" cy="1039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19" tIns="229108" rIns="503919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HET IDE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Instructions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CCS Code</a:t>
          </a:r>
        </a:p>
      </dsp:txBody>
      <dsp:txXfrm>
        <a:off x="0" y="2495280"/>
        <a:ext cx="6492875" cy="1039500"/>
      </dsp:txXfrm>
    </dsp:sp>
    <dsp:sp modelId="{5E926D9A-D5D3-41FB-91B6-E11E138124B9}">
      <dsp:nvSpPr>
        <dsp:cNvPr id="0" name=""/>
        <dsp:cNvSpPr/>
      </dsp:nvSpPr>
      <dsp:spPr>
        <a:xfrm>
          <a:off x="324643" y="2332919"/>
          <a:ext cx="4545012" cy="32472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100" kern="1200"/>
            <a:t>펌웨어</a:t>
          </a:r>
          <a:endParaRPr lang="en-US" sz="1100" kern="1200"/>
        </a:p>
      </dsp:txBody>
      <dsp:txXfrm>
        <a:off x="340495" y="2348771"/>
        <a:ext cx="4513308" cy="293016"/>
      </dsp:txXfrm>
    </dsp:sp>
    <dsp:sp modelId="{F36564C2-34ED-46A2-AB79-F5E75759FA53}">
      <dsp:nvSpPr>
        <dsp:cNvPr id="0" name=""/>
        <dsp:cNvSpPr/>
      </dsp:nvSpPr>
      <dsp:spPr>
        <a:xfrm>
          <a:off x="0" y="3756540"/>
          <a:ext cx="6492875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EB9163-F73F-4323-BF65-7F967EFF403A}">
      <dsp:nvSpPr>
        <dsp:cNvPr id="0" name=""/>
        <dsp:cNvSpPr/>
      </dsp:nvSpPr>
      <dsp:spPr>
        <a:xfrm>
          <a:off x="324643" y="3594180"/>
          <a:ext cx="4545012" cy="32472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100" kern="1200"/>
            <a:t>문제점 및 개선 방안</a:t>
          </a:r>
          <a:endParaRPr lang="en-US" sz="1100" kern="1200"/>
        </a:p>
      </dsp:txBody>
      <dsp:txXfrm>
        <a:off x="340495" y="3610032"/>
        <a:ext cx="4513308" cy="293016"/>
      </dsp:txXfrm>
    </dsp:sp>
    <dsp:sp modelId="{DA1FD975-7875-4B50-961F-9FC19ED7FB73}">
      <dsp:nvSpPr>
        <dsp:cNvPr id="0" name=""/>
        <dsp:cNvSpPr/>
      </dsp:nvSpPr>
      <dsp:spPr>
        <a:xfrm>
          <a:off x="0" y="4255500"/>
          <a:ext cx="6492875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632119"/>
              <a:satOff val="-14516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02A216-212C-411F-BDC5-25AF22053629}">
      <dsp:nvSpPr>
        <dsp:cNvPr id="0" name=""/>
        <dsp:cNvSpPr/>
      </dsp:nvSpPr>
      <dsp:spPr>
        <a:xfrm>
          <a:off x="324643" y="4093140"/>
          <a:ext cx="4545012" cy="324720"/>
        </a:xfrm>
        <a:prstGeom prst="roundRect">
          <a:avLst/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100" kern="1200" dirty="0"/>
            <a:t>향후 일정</a:t>
          </a:r>
          <a:endParaRPr lang="en-US" sz="1100" kern="1200" dirty="0"/>
        </a:p>
      </dsp:txBody>
      <dsp:txXfrm>
        <a:off x="340495" y="4108992"/>
        <a:ext cx="4513308" cy="293016"/>
      </dsp:txXfrm>
    </dsp:sp>
    <dsp:sp modelId="{D40DD79E-39B3-4CF2-9011-B43CE1A0ACD2}">
      <dsp:nvSpPr>
        <dsp:cNvPr id="0" name=""/>
        <dsp:cNvSpPr/>
      </dsp:nvSpPr>
      <dsp:spPr>
        <a:xfrm>
          <a:off x="0" y="4754460"/>
          <a:ext cx="6492875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C5D3A7-6786-40C8-BFC3-1A2CFCCE1AEE}">
      <dsp:nvSpPr>
        <dsp:cNvPr id="0" name=""/>
        <dsp:cNvSpPr/>
      </dsp:nvSpPr>
      <dsp:spPr>
        <a:xfrm>
          <a:off x="324643" y="4592100"/>
          <a:ext cx="4545012" cy="3247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Reference</a:t>
          </a:r>
        </a:p>
      </dsp:txBody>
      <dsp:txXfrm>
        <a:off x="340495" y="4607952"/>
        <a:ext cx="4513308" cy="2930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89C4FD-427D-4084-9F7B-761941445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DA38E7F-D0D8-49C2-B9AC-37853C45A7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0AFAA9-2CB3-48A4-828C-FD5DEB936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77AF2-C83F-4E13-B776-C6CD8E682039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D7F32F-7A14-4319-91C0-6E5FEF6B5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1DEB-A1CA-46FD-8BB3-889045596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00092-D61B-4A6F-8877-64BA7DD7A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19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5E4A8-6B12-431B-BFCC-B3C2AD352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66E297-19D4-4785-8D2F-535BA9F84B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9CE75B-6BAD-4244-86DC-A6A6CC583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77AF2-C83F-4E13-B776-C6CD8E682039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F17FDF-3A92-4CE1-8186-EC0368AA5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440CB1-75A3-43F6-B03C-5ED27E31B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00092-D61B-4A6F-8877-64BA7DD7A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032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DAEC9C9-6DBA-4B3D-8208-DA38D3EA3A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9A9B95-FF97-4380-9493-C4322F4CEE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39BEB2-661E-4F1B-BA11-C7CCB8A55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77AF2-C83F-4E13-B776-C6CD8E682039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97E62B-BBD5-4BF1-B4EE-EAC59A85C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9B779E-88EA-48B5-B823-085FCCF4A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00092-D61B-4A6F-8877-64BA7DD7A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141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77AF2-C83F-4E13-B776-C6CD8E682039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00092-D61B-4A6F-8877-64BA7DD7A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792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77AF2-C83F-4E13-B776-C6CD8E682039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00092-D61B-4A6F-8877-64BA7DD7A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117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77AF2-C83F-4E13-B776-C6CD8E682039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00092-D61B-4A6F-8877-64BA7DD7A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8912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77AF2-C83F-4E13-B776-C6CD8E682039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00092-D61B-4A6F-8877-64BA7DD7A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7513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77AF2-C83F-4E13-B776-C6CD8E682039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00092-D61B-4A6F-8877-64BA7DD7A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4206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77AF2-C83F-4E13-B776-C6CD8E682039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00092-D61B-4A6F-8877-64BA7DD7A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3135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77AF2-C83F-4E13-B776-C6CD8E682039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00092-D61B-4A6F-8877-64BA7DD7A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7461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77AF2-C83F-4E13-B776-C6CD8E682039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00092-D61B-4A6F-8877-64BA7DD7A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762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82A27-67AC-4139-B373-BBAC6DF28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CBF141-798C-4D07-AE87-2D936C781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49A94F-EC74-40A8-B899-1AB28EF0C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77AF2-C83F-4E13-B776-C6CD8E682039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398314-3B35-4298-B717-9CEF959CA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9510AC-777E-4580-823A-7541A49B2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00092-D61B-4A6F-8877-64BA7DD7A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829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77AF2-C83F-4E13-B776-C6CD8E682039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00092-D61B-4A6F-8877-64BA7DD7A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1416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77AF2-C83F-4E13-B776-C6CD8E682039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00092-D61B-4A6F-8877-64BA7DD7A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6212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77AF2-C83F-4E13-B776-C6CD8E682039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00092-D61B-4A6F-8877-64BA7DD7A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9529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77AF2-C83F-4E13-B776-C6CD8E682039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00092-D61B-4A6F-8877-64BA7DD7A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5806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77AF2-C83F-4E13-B776-C6CD8E682039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00092-D61B-4A6F-8877-64BA7DD7A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3195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77AF2-C83F-4E13-B776-C6CD8E682039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00092-D61B-4A6F-8877-64BA7DD7A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3029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77AF2-C83F-4E13-B776-C6CD8E682039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00092-D61B-4A6F-8877-64BA7DD7A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2547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77AF2-C83F-4E13-B776-C6CD8E682039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00092-D61B-4A6F-8877-64BA7DD7A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3181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77AF2-C83F-4E13-B776-C6CD8E682039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00092-D61B-4A6F-8877-64BA7DD7A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8380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77AF2-C83F-4E13-B776-C6CD8E682039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00092-D61B-4A6F-8877-64BA7DD7A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897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AE3F06-E092-4FD5-BA39-11A4838B0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6512B8-A3FA-4B80-A3E1-2085ACE56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14D5DE-1565-4EFA-AABE-79EF35E45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77AF2-C83F-4E13-B776-C6CD8E682039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4A3C49-F956-460C-AC43-AB6C5F922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F7DE53-FA72-44ED-A112-03AD84A3D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00092-D61B-4A6F-8877-64BA7DD7A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5433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77AF2-C83F-4E13-B776-C6CD8E682039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00092-D61B-4A6F-8877-64BA7DD7A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0611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77AF2-C83F-4E13-B776-C6CD8E682039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00092-D61B-4A6F-8877-64BA7DD7A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4724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77AF2-C83F-4E13-B776-C6CD8E682039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00092-D61B-4A6F-8877-64BA7DD7A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1198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77AF2-C83F-4E13-B776-C6CD8E682039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00092-D61B-4A6F-8877-64BA7DD7A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9083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77AF2-C83F-4E13-B776-C6CD8E682039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00092-D61B-4A6F-8877-64BA7DD7ACC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377196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77AF2-C83F-4E13-B776-C6CD8E682039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00092-D61B-4A6F-8877-64BA7DD7A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2392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77AF2-C83F-4E13-B776-C6CD8E682039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00092-D61B-4A6F-8877-64BA7DD7A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9865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77AF2-C83F-4E13-B776-C6CD8E682039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00092-D61B-4A6F-8877-64BA7DD7A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2909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77AF2-C83F-4E13-B776-C6CD8E682039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00092-D61B-4A6F-8877-64BA7DD7A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64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77AF2-C83F-4E13-B776-C6CD8E682039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00092-D61B-4A6F-8877-64BA7DD7A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29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FD5333-8D1B-4492-942A-EA860E439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0E9A61-EB90-4643-A7EE-7B5E1A16BD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D34BDE-6D92-4CDB-AE6F-FEEBE41A35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8D0C4C-7535-4815-B014-C7298A89A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77AF2-C83F-4E13-B776-C6CD8E682039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4D205C-F566-45D8-875E-50C2030ED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DFBB77-E10D-44A9-8096-64797D359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00092-D61B-4A6F-8877-64BA7DD7A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618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2B9FBE-8CA9-47CD-B8FF-4709F38E2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D1B371-88A0-42B3-ADC4-26B288C07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E7B25F-BE3A-4D74-A089-9B666B2A6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C2A53BF-66A2-4CF3-8D3C-2019EB0D94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8EA0CE-9BEA-471B-BB07-C001A63B20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0E0BC9D-F409-4A08-9C98-063A23324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77AF2-C83F-4E13-B776-C6CD8E682039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B016A04-B9E9-4340-A0F9-31939487A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E0C9F89-5FE4-46E9-94BC-61506FDE0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00092-D61B-4A6F-8877-64BA7DD7A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80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456DBF-37CE-49EC-B3CF-4307FE5A6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89512E3-B097-4A5D-A03A-AE9258768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77AF2-C83F-4E13-B776-C6CD8E682039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DC4E03-6233-4840-B8C1-738ACAC00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6C608C-B1C5-4A13-A279-924728F17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00092-D61B-4A6F-8877-64BA7DD7A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942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EA09128-53AC-4AF1-A903-590849A93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77AF2-C83F-4E13-B776-C6CD8E682039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2A2F2BE-1D0A-46D6-AAA3-B7C90E5E6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57AFB1-6451-43DA-856E-2D2FA1D92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00092-D61B-4A6F-8877-64BA7DD7A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726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9D036C-4D41-40A4-951B-A4FAF66F2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7914CA-C66B-4BCF-9F1E-2E078FCB0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B58815-3502-4A0E-A133-59A49049A2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0400FB-54D8-44EE-9C77-E1DAAD40E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77AF2-C83F-4E13-B776-C6CD8E682039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D4D1B0-DC69-4372-B089-350C1AAE2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DEFBD0-1179-451E-BC9F-0D44983B2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00092-D61B-4A6F-8877-64BA7DD7A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930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B80D88-72A0-42F5-AFE6-7AFDD9C50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D706A3F-B200-4657-9776-B77C60367E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8909CE-0997-403D-A368-C9C38AC1C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772176-8AD7-46B0-81BF-2CB63CB88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77AF2-C83F-4E13-B776-C6CD8E682039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5A60AD-B36D-42B6-9AB0-9ADCE81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5004CE-B8C9-479A-9710-3A9342989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00092-D61B-4A6F-8877-64BA7DD7A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613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5D10358-92F0-4C9F-B014-8C04620A6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137736-A5D3-4F7C-9D4E-D390CEF518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F293FE-6289-469B-984A-8FB786F258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77AF2-C83F-4E13-B776-C6CD8E682039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F10CB3-0786-495F-A7DB-4CB4984DD5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976825-9C62-4D40-BE74-E18ACFB441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00092-D61B-4A6F-8877-64BA7DD7A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549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77AF2-C83F-4E13-B776-C6CD8E682039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00092-D61B-4A6F-8877-64BA7DD7A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9555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F377AF2-C83F-4E13-B776-C6CD8E682039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1900092-D61B-4A6F-8877-64BA7DD7A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14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lement14.com/community/community/applications/industrial-automation-space/blog/2017/06/10/stepper-motor-control-with-hercules-high-end-timer-part-7-het-assembly-language-test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.com/lit/an/spraba0b/spraba0b.pdf" TargetMode="External"/><Relationship Id="rId7" Type="http://schemas.openxmlformats.org/officeDocument/2006/relationships/hyperlink" Target="https://www.altium.com/documentation/16.1/display/ADES/Exploring+Altium+Designer" TargetMode="External"/><Relationship Id="rId2" Type="http://schemas.openxmlformats.org/officeDocument/2006/relationships/hyperlink" Target="http://www.ti.com/lit/an/spna217/spna217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channel/UCJQkHVpk3A8bgDmPlJlOJOA" TargetMode="External"/><Relationship Id="rId5" Type="http://schemas.openxmlformats.org/officeDocument/2006/relationships/hyperlink" Target="http://www.ti.com/lit/ug/spnu485c/spnu485c.pdf" TargetMode="External"/><Relationship Id="rId4" Type="http://schemas.openxmlformats.org/officeDocument/2006/relationships/hyperlink" Target="http://www.ti.com/lit/ug/spnu490/spnu490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digikey.kr/product-detail/ko/bourns-inc/3362H-1-104LF/3362H-104LF-ND/1088388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4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16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5E818A-AC5D-405E-B68A-9F9DFCE2C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US" altLang="ko-KR" sz="5800"/>
              <a:t>Mixed signal </a:t>
            </a:r>
            <a:br>
              <a:rPr lang="en-US" altLang="ko-KR" sz="5800"/>
            </a:br>
            <a:r>
              <a:rPr lang="en-US" altLang="ko-KR" sz="5800"/>
              <a:t>Generator</a:t>
            </a:r>
            <a:endParaRPr lang="ko-KR" altLang="en-US" sz="580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DB320A9-36D6-4C3F-9AB2-F55809702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chemeClr val="accent1"/>
                </a:solidFill>
              </a:rPr>
              <a:t>박민지</a:t>
            </a:r>
          </a:p>
        </p:txBody>
      </p:sp>
      <p:cxnSp>
        <p:nvCxnSpPr>
          <p:cNvPr id="36" name="Straight Connector 18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035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E3A9F9-AA72-47F5-B09A-DAFB16B32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Chip </a:t>
            </a:r>
            <a:r>
              <a:rPr lang="ko-KR" alt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선택</a:t>
            </a:r>
            <a:endParaRPr lang="en-US" altLang="ko-KR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내용 개체 틀 3" descr="스크린샷이(가) 표시된 사진&#10;&#10;자동 생성된 설명">
            <a:extLst>
              <a:ext uri="{FF2B5EF4-FFF2-40B4-BE49-F238E27FC236}">
                <a16:creationId xmlns:a16="http://schemas.microsoft.com/office/drawing/2014/main" id="{C41CFD29-B629-4828-A3F8-170413C81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1344029"/>
            <a:ext cx="6553545" cy="417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332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E43F783-1FF1-40B2-B698-D3EAD5CF5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1608 </a:t>
            </a:r>
            <a:r>
              <a:rPr lang="ko-KR" alt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기준으로 </a:t>
            </a:r>
            <a:endParaRPr lang="en-US" altLang="ko-KR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CA5A488F-EC34-44C9-9F4F-281B84BB6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344029"/>
            <a:ext cx="6553545" cy="417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813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31F2404-B005-4153-9774-E6C2A9111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4800" dirty="0">
                <a:solidFill>
                  <a:srgbClr val="FFFFFF"/>
                </a:solidFill>
              </a:rPr>
              <a:t>Next</a:t>
            </a:r>
            <a:br>
              <a:rPr lang="en-US" altLang="ko-KR" sz="3600" dirty="0">
                <a:solidFill>
                  <a:srgbClr val="FFFFFF"/>
                </a:solidFill>
              </a:rPr>
            </a:br>
            <a:r>
              <a:rPr lang="ko-KR" altLang="en-US" sz="3600" dirty="0">
                <a:solidFill>
                  <a:srgbClr val="FFFFFF"/>
                </a:solidFill>
              </a:rPr>
              <a:t>계속 누른 후</a:t>
            </a:r>
            <a:br>
              <a:rPr lang="en-US" altLang="ko-KR" sz="3600" dirty="0">
                <a:solidFill>
                  <a:srgbClr val="FFFFFF"/>
                </a:solidFill>
              </a:rPr>
            </a:br>
            <a:r>
              <a:rPr lang="en-US" altLang="ko-KR" sz="3600" dirty="0">
                <a:solidFill>
                  <a:srgbClr val="FFFFFF"/>
                </a:solidFill>
              </a:rPr>
              <a:t>Pad size </a:t>
            </a:r>
            <a:r>
              <a:rPr lang="ko-KR" altLang="en-US" sz="3600" dirty="0">
                <a:solidFill>
                  <a:srgbClr val="FFFFFF"/>
                </a:solidFill>
              </a:rPr>
              <a:t>설정</a:t>
            </a:r>
            <a:endParaRPr lang="en-US" altLang="ko-KR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E756F4-9AE0-4B83-92A5-57B7176CD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344029"/>
            <a:ext cx="6553545" cy="417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05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46F0C1-80FB-4316-9AAD-FD953663A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3200" dirty="0">
                <a:solidFill>
                  <a:srgbClr val="FFFFFF"/>
                </a:solidFill>
              </a:rPr>
              <a:t>Silk screen size</a:t>
            </a:r>
            <a:br>
              <a:rPr lang="en-US" altLang="ko-KR" sz="3200" dirty="0">
                <a:solidFill>
                  <a:srgbClr val="FFFFFF"/>
                </a:solidFill>
              </a:rPr>
            </a:br>
            <a:r>
              <a:rPr lang="en-US" altLang="ko-KR" sz="3200" dirty="0">
                <a:solidFill>
                  <a:srgbClr val="FFFFFF"/>
                </a:solidFill>
              </a:rPr>
              <a:t>Assembly size</a:t>
            </a:r>
            <a:br>
              <a:rPr lang="en-US" altLang="ko-KR" sz="3200" dirty="0">
                <a:solidFill>
                  <a:srgbClr val="FFFFFF"/>
                </a:solidFill>
              </a:rPr>
            </a:br>
            <a:r>
              <a:rPr lang="en-US" altLang="ko-KR" sz="3200" dirty="0">
                <a:solidFill>
                  <a:srgbClr val="FFFFFF"/>
                </a:solidFill>
              </a:rPr>
              <a:t>3d component</a:t>
            </a:r>
            <a:endParaRPr lang="en-US" altLang="ko-KR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89E6B1A-2930-45F4-BB66-154A84A19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1344029"/>
            <a:ext cx="6553545" cy="417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068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06BD1FB-02EA-4018-BD75-074A43000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Component name</a:t>
            </a:r>
            <a:br>
              <a:rPr lang="en-US" altLang="ko-KR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ko-KR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Description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8170B0B-6E92-48AA-AD9E-8BCC2FC16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1352220"/>
            <a:ext cx="6553545" cy="416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559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830B4B7-7368-4E03-911A-58A20D054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3600" dirty="0">
                <a:solidFill>
                  <a:srgbClr val="FFFFFF"/>
                </a:solidFill>
              </a:rPr>
              <a:t>Library </a:t>
            </a:r>
            <a:r>
              <a:rPr lang="ko-KR" altLang="en-US" sz="3600" dirty="0">
                <a:solidFill>
                  <a:srgbClr val="FFFFFF"/>
                </a:solidFill>
              </a:rPr>
              <a:t>위치</a:t>
            </a:r>
            <a:br>
              <a:rPr lang="en-US" altLang="ko-KR" sz="3600" dirty="0">
                <a:solidFill>
                  <a:srgbClr val="FFFFFF"/>
                </a:solidFill>
              </a:rPr>
            </a:br>
            <a:r>
              <a:rPr lang="ko-KR" altLang="en-US" sz="3600" dirty="0">
                <a:solidFill>
                  <a:srgbClr val="FFFFFF"/>
                </a:solidFill>
              </a:rPr>
              <a:t>및</a:t>
            </a:r>
            <a:br>
              <a:rPr lang="en-US" altLang="ko-KR" sz="3600" dirty="0">
                <a:solidFill>
                  <a:srgbClr val="FFFFFF"/>
                </a:solidFill>
              </a:rPr>
            </a:br>
            <a:r>
              <a:rPr lang="en-US" altLang="ko-KR" sz="3600" dirty="0">
                <a:solidFill>
                  <a:srgbClr val="FFFFFF"/>
                </a:solidFill>
              </a:rPr>
              <a:t>3D model </a:t>
            </a:r>
            <a:r>
              <a:rPr lang="ko-KR" altLang="en-US" sz="3600" dirty="0">
                <a:solidFill>
                  <a:srgbClr val="FFFFFF"/>
                </a:solidFill>
              </a:rPr>
              <a:t>설정</a:t>
            </a:r>
            <a:endParaRPr lang="en-US" altLang="ko-KR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그림 3">
            <a:extLst>
              <a:ext uri="{FF2B5EF4-FFF2-40B4-BE49-F238E27FC236}">
                <a16:creationId xmlns:a16="http://schemas.microsoft.com/office/drawing/2014/main" id="{492E225E-4F5A-4EBC-85E5-1967E707E8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1344029"/>
            <a:ext cx="6553545" cy="417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17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542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40F24BE-5BE0-4A31-A762-02199826B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ko-KR" altLang="en-US" sz="2600" dirty="0">
                <a:solidFill>
                  <a:srgbClr val="FFFFFF"/>
                </a:solidFill>
              </a:rPr>
              <a:t>라이브러리</a:t>
            </a:r>
            <a:br>
              <a:rPr lang="en-US" altLang="ko-KR" sz="2600" dirty="0">
                <a:solidFill>
                  <a:srgbClr val="FFFFFF"/>
                </a:solidFill>
              </a:rPr>
            </a:br>
            <a:r>
              <a:rPr lang="en-US" altLang="ko-KR" sz="2600" dirty="0">
                <a:solidFill>
                  <a:srgbClr val="FFFFFF"/>
                </a:solidFill>
              </a:rPr>
              <a:t>-OPA196</a:t>
            </a:r>
            <a:endParaRPr lang="ko-KR" altLang="en-US" sz="2600" dirty="0">
              <a:solidFill>
                <a:srgbClr val="FFFFFF"/>
              </a:solidFill>
            </a:endParaRPr>
          </a:p>
        </p:txBody>
      </p:sp>
      <p:pic>
        <p:nvPicPr>
          <p:cNvPr id="7" name="내용 개체 틀 3">
            <a:extLst>
              <a:ext uri="{FF2B5EF4-FFF2-40B4-BE49-F238E27FC236}">
                <a16:creationId xmlns:a16="http://schemas.microsoft.com/office/drawing/2014/main" id="{4FF94EC4-6214-44BF-A5D7-B2B7D2A36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160" y="1780642"/>
            <a:ext cx="8166099" cy="244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641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93B0A45-506B-4F3A-9A38-D735D61D9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3D Model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AA7EB40-2863-4D5E-92F5-36C36B853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164" y="492573"/>
            <a:ext cx="5630861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91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55E50C-EA76-4B44-B079-4D58239FF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>
                <a:solidFill>
                  <a:srgbClr val="FFFFFF"/>
                </a:solidFill>
              </a:rPr>
              <a:t>Footprint </a:t>
            </a:r>
            <a:br>
              <a:rPr lang="en-US" altLang="ko-KR" sz="4800" dirty="0">
                <a:solidFill>
                  <a:srgbClr val="FFFFFF"/>
                </a:solidFill>
              </a:rPr>
            </a:br>
            <a:r>
              <a:rPr lang="en-US" altLang="ko-KR" sz="4800" dirty="0">
                <a:solidFill>
                  <a:srgbClr val="FFFFFF"/>
                </a:solidFill>
              </a:rPr>
              <a:t>Layout</a:t>
            </a:r>
            <a:endParaRPr lang="en-US" altLang="ko-KR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428F7C5-79F6-4C3A-8A1B-4127F277D8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2514" y="492573"/>
            <a:ext cx="5616160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04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A3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E6013A4-2349-4D86-9F56-05BCD61BF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altLang="ko-KR" sz="2600" dirty="0">
                <a:solidFill>
                  <a:srgbClr val="FFFFFF"/>
                </a:solidFill>
              </a:rPr>
              <a:t>PCB</a:t>
            </a:r>
            <a:endParaRPr lang="ko-KR" altLang="en-US" sz="2600" dirty="0">
              <a:solidFill>
                <a:srgbClr val="FFFFFF"/>
              </a:solidFill>
            </a:endParaRPr>
          </a:p>
        </p:txBody>
      </p:sp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632D91BD-ED7B-4EC8-B1A7-4669B2D90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529" y="766450"/>
            <a:ext cx="7643736" cy="40511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5793889-2C35-4550-B550-283194106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282" y="4817631"/>
            <a:ext cx="9494948" cy="139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43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9CDDD390-C4A1-4B6D-A1AF-4B7A2AE32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ko-KR" altLang="en-US" sz="4000">
                <a:solidFill>
                  <a:srgbClr val="FFFFFF"/>
                </a:solidFill>
              </a:rPr>
              <a:t>목차</a:t>
            </a:r>
          </a:p>
        </p:txBody>
      </p:sp>
      <p:graphicFrame>
        <p:nvGraphicFramePr>
          <p:cNvPr id="7" name="내용 개체 틀 2">
            <a:extLst>
              <a:ext uri="{FF2B5EF4-FFF2-40B4-BE49-F238E27FC236}">
                <a16:creationId xmlns:a16="http://schemas.microsoft.com/office/drawing/2014/main" id="{0EF5173A-CF7D-4448-8E17-6D341FDEA2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6755992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858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스크린샷이(가) 표시된 사진&#10;&#10;자동 생성된 설명">
            <a:extLst>
              <a:ext uri="{FF2B5EF4-FFF2-40B4-BE49-F238E27FC236}">
                <a16:creationId xmlns:a16="http://schemas.microsoft.com/office/drawing/2014/main" id="{5CB968F2-2769-4B74-8301-F1E540BE0B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17" r="4527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2C6C9C9-83BF-4A6C-A1BF-C1735C6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524" y="1"/>
            <a:ext cx="7295477" cy="6853457"/>
          </a:xfrm>
          <a:custGeom>
            <a:avLst/>
            <a:gdLst>
              <a:gd name="connsiteX0" fmla="*/ 2113864 w 7295477"/>
              <a:gd name="connsiteY0" fmla="*/ 0 h 6853457"/>
              <a:gd name="connsiteX1" fmla="*/ 5731689 w 7295477"/>
              <a:gd name="connsiteY1" fmla="*/ 0 h 6853457"/>
              <a:gd name="connsiteX2" fmla="*/ 5792604 w 7295477"/>
              <a:gd name="connsiteY2" fmla="*/ 31199 h 6853457"/>
              <a:gd name="connsiteX3" fmla="*/ 7277638 w 7295477"/>
              <a:gd name="connsiteY3" fmla="*/ 1446415 h 6853457"/>
              <a:gd name="connsiteX4" fmla="*/ 7295477 w 7295477"/>
              <a:gd name="connsiteY4" fmla="*/ 1478103 h 6853457"/>
              <a:gd name="connsiteX5" fmla="*/ 7295477 w 7295477"/>
              <a:gd name="connsiteY5" fmla="*/ 5482224 h 6853457"/>
              <a:gd name="connsiteX6" fmla="*/ 7195301 w 7295477"/>
              <a:gd name="connsiteY6" fmla="*/ 5644337 h 6853457"/>
              <a:gd name="connsiteX7" fmla="*/ 5956878 w 7295477"/>
              <a:gd name="connsiteY7" fmla="*/ 6835380 h 6853457"/>
              <a:gd name="connsiteX8" fmla="*/ 5925438 w 7295477"/>
              <a:gd name="connsiteY8" fmla="*/ 6853457 h 6853457"/>
              <a:gd name="connsiteX9" fmla="*/ 1920114 w 7295477"/>
              <a:gd name="connsiteY9" fmla="*/ 6853457 h 6853457"/>
              <a:gd name="connsiteX10" fmla="*/ 1888674 w 7295477"/>
              <a:gd name="connsiteY10" fmla="*/ 6835380 h 6853457"/>
              <a:gd name="connsiteX11" fmla="*/ 0 w 7295477"/>
              <a:gd name="connsiteY11" fmla="*/ 3480517 h 6853457"/>
              <a:gd name="connsiteX12" fmla="*/ 2052949 w 7295477"/>
              <a:gd name="connsiteY12" fmla="*/ 31199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5477" h="6853457">
                <a:moveTo>
                  <a:pt x="2113864" y="0"/>
                </a:moveTo>
                <a:lnTo>
                  <a:pt x="5731689" y="0"/>
                </a:lnTo>
                <a:lnTo>
                  <a:pt x="5792604" y="31199"/>
                </a:lnTo>
                <a:cubicBezTo>
                  <a:pt x="6404018" y="363339"/>
                  <a:pt x="6917255" y="853303"/>
                  <a:pt x="7277638" y="1446415"/>
                </a:cubicBezTo>
                <a:lnTo>
                  <a:pt x="7295477" y="1478103"/>
                </a:lnTo>
                <a:lnTo>
                  <a:pt x="7295477" y="5482224"/>
                </a:lnTo>
                <a:lnTo>
                  <a:pt x="7195301" y="5644337"/>
                </a:lnTo>
                <a:cubicBezTo>
                  <a:pt x="6875688" y="6126745"/>
                  <a:pt x="6452261" y="6534378"/>
                  <a:pt x="5956878" y="6835380"/>
                </a:cubicBezTo>
                <a:lnTo>
                  <a:pt x="5925438" y="6853457"/>
                </a:lnTo>
                <a:lnTo>
                  <a:pt x="1920114" y="6853457"/>
                </a:lnTo>
                <a:lnTo>
                  <a:pt x="1888674" y="6835380"/>
                </a:lnTo>
                <a:cubicBezTo>
                  <a:pt x="756370" y="6147375"/>
                  <a:pt x="0" y="4902276"/>
                  <a:pt x="0" y="3480517"/>
                </a:cubicBezTo>
                <a:cubicBezTo>
                  <a:pt x="0" y="1991056"/>
                  <a:pt x="830121" y="695479"/>
                  <a:pt x="2052949" y="3119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그림 4" descr="전자기기이(가) 표시된 사진&#10;&#10;자동 생성된 설명">
            <a:extLst>
              <a:ext uri="{FF2B5EF4-FFF2-40B4-BE49-F238E27FC236}">
                <a16:creationId xmlns:a16="http://schemas.microsoft.com/office/drawing/2014/main" id="{C218DA3B-BFC4-4479-B2CF-774FD2BB9B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81" r="6683"/>
          <a:stretch/>
        </p:blipFill>
        <p:spPr>
          <a:xfrm>
            <a:off x="5063089" y="1"/>
            <a:ext cx="7128913" cy="6853457"/>
          </a:xfrm>
          <a:custGeom>
            <a:avLst/>
            <a:gdLst>
              <a:gd name="connsiteX0" fmla="*/ 2343548 w 7128913"/>
              <a:gd name="connsiteY0" fmla="*/ 0 h 6853457"/>
              <a:gd name="connsiteX1" fmla="*/ 5168877 w 7128913"/>
              <a:gd name="connsiteY1" fmla="*/ 0 h 6853457"/>
              <a:gd name="connsiteX2" fmla="*/ 5218299 w 7128913"/>
              <a:gd name="connsiteY2" fmla="*/ 19487 h 6853457"/>
              <a:gd name="connsiteX3" fmla="*/ 7014769 w 7128913"/>
              <a:gd name="connsiteY3" fmla="*/ 1610837 h 6853457"/>
              <a:gd name="connsiteX4" fmla="*/ 7128913 w 7128913"/>
              <a:gd name="connsiteY4" fmla="*/ 1827198 h 6853457"/>
              <a:gd name="connsiteX5" fmla="*/ 7128913 w 7128913"/>
              <a:gd name="connsiteY5" fmla="*/ 5131581 h 6853457"/>
              <a:gd name="connsiteX6" fmla="*/ 7091067 w 7128913"/>
              <a:gd name="connsiteY6" fmla="*/ 5210750 h 6853457"/>
              <a:gd name="connsiteX7" fmla="*/ 5546646 w 7128913"/>
              <a:gd name="connsiteY7" fmla="*/ 6783375 h 6853457"/>
              <a:gd name="connsiteX8" fmla="*/ 5409811 w 7128913"/>
              <a:gd name="connsiteY8" fmla="*/ 6853457 h 6853457"/>
              <a:gd name="connsiteX9" fmla="*/ 2102613 w 7128913"/>
              <a:gd name="connsiteY9" fmla="*/ 6853457 h 6853457"/>
              <a:gd name="connsiteX10" fmla="*/ 1965779 w 7128913"/>
              <a:gd name="connsiteY10" fmla="*/ 6783375 h 6853457"/>
              <a:gd name="connsiteX11" fmla="*/ 0 w 7128913"/>
              <a:gd name="connsiteY11" fmla="*/ 3480517 h 6853457"/>
              <a:gd name="connsiteX12" fmla="*/ 2294125 w 7128913"/>
              <a:gd name="connsiteY12" fmla="*/ 19487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45113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89AFCC47-69C2-4107-9D1A-51BB8AD25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" r="1316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6013A4-2349-4D86-9F56-05BCD61BF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965325"/>
            <a:ext cx="2543175" cy="25781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ko-KR" altLang="en-US" sz="2800" dirty="0">
                <a:solidFill>
                  <a:srgbClr val="FFFFFF"/>
                </a:solidFill>
              </a:rPr>
              <a:t>문제점</a:t>
            </a:r>
            <a:br>
              <a:rPr lang="en-US" altLang="ko-KR" sz="2800" dirty="0">
                <a:solidFill>
                  <a:srgbClr val="FFFFFF"/>
                </a:solidFill>
              </a:rPr>
            </a:br>
            <a:r>
              <a:rPr lang="ko-KR" altLang="en-US" sz="2800" dirty="0">
                <a:solidFill>
                  <a:srgbClr val="FFFFFF"/>
                </a:solidFill>
              </a:rPr>
              <a:t>및</a:t>
            </a:r>
            <a:br>
              <a:rPr lang="en-US" altLang="ko-KR" sz="2800" dirty="0">
                <a:solidFill>
                  <a:srgbClr val="FFFFFF"/>
                </a:solidFill>
              </a:rPr>
            </a:br>
            <a:r>
              <a:rPr lang="ko-KR" altLang="en-US" sz="2800" dirty="0">
                <a:solidFill>
                  <a:srgbClr val="FFFFFF"/>
                </a:solidFill>
              </a:rPr>
              <a:t>개선 방안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0E6EF7-33F1-4419-868C-12E793258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8650" y="1684991"/>
            <a:ext cx="6915149" cy="3138768"/>
          </a:xfrm>
        </p:spPr>
        <p:txBody>
          <a:bodyPr/>
          <a:lstStyle/>
          <a:p>
            <a:r>
              <a:rPr lang="en-US" altLang="ko-KR" dirty="0"/>
              <a:t>PWM part</a:t>
            </a:r>
            <a:r>
              <a:rPr lang="ko-KR" altLang="en-US" dirty="0"/>
              <a:t>에서 피드백이 일어나지 않음</a:t>
            </a:r>
            <a:endParaRPr lang="en-US" altLang="ko-KR" dirty="0"/>
          </a:p>
          <a:p>
            <a:pPr lvl="1"/>
            <a:r>
              <a:rPr lang="en-US" altLang="ko-KR" dirty="0"/>
              <a:t>VCC</a:t>
            </a:r>
            <a:r>
              <a:rPr lang="ko-KR" altLang="en-US" dirty="0"/>
              <a:t>와 </a:t>
            </a:r>
            <a:r>
              <a:rPr lang="en-US" altLang="ko-KR" dirty="0"/>
              <a:t>–VCC</a:t>
            </a:r>
            <a:r>
              <a:rPr lang="ko-KR" altLang="en-US" dirty="0"/>
              <a:t>에 </a:t>
            </a:r>
            <a:r>
              <a:rPr lang="en-US" altLang="ko-KR" dirty="0"/>
              <a:t>5V </a:t>
            </a:r>
            <a:r>
              <a:rPr lang="ko-KR" altLang="en-US" dirty="0"/>
              <a:t>공급이 안됨</a:t>
            </a:r>
            <a:endParaRPr lang="en-US" altLang="ko-KR" dirty="0"/>
          </a:p>
          <a:p>
            <a:pPr lvl="1"/>
            <a:r>
              <a:rPr lang="en-US" altLang="ko-KR" dirty="0"/>
              <a:t>PCB</a:t>
            </a:r>
            <a:r>
              <a:rPr lang="ko-KR" altLang="en-US" dirty="0"/>
              <a:t> </a:t>
            </a:r>
            <a:r>
              <a:rPr lang="en-US" altLang="ko-KR" dirty="0"/>
              <a:t>Top Layer</a:t>
            </a:r>
            <a:r>
              <a:rPr lang="ko-KR" altLang="en-US" dirty="0"/>
              <a:t>에서 </a:t>
            </a:r>
            <a:r>
              <a:rPr lang="en-US" altLang="ko-KR" dirty="0"/>
              <a:t>VCC</a:t>
            </a:r>
            <a:r>
              <a:rPr lang="ko-KR" altLang="en-US" dirty="0"/>
              <a:t>와 </a:t>
            </a:r>
            <a:r>
              <a:rPr lang="en-US" altLang="ko-KR" dirty="0"/>
              <a:t>-VCC</a:t>
            </a:r>
            <a:r>
              <a:rPr lang="ko-KR" altLang="en-US" dirty="0"/>
              <a:t>간의 간섭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dirty="0"/>
              <a:t>Power plane </a:t>
            </a:r>
            <a:r>
              <a:rPr lang="ko-KR" altLang="en-US" dirty="0"/>
              <a:t>설정 시 간격 및 영역 조절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dirty="0"/>
              <a:t>GND Via </a:t>
            </a:r>
            <a:r>
              <a:rPr lang="ko-KR" altLang="en-US" dirty="0"/>
              <a:t>확인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34114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6">
            <a:extLst>
              <a:ext uri="{FF2B5EF4-FFF2-40B4-BE49-F238E27FC236}">
                <a16:creationId xmlns:a16="http://schemas.microsoft.com/office/drawing/2014/main" id="{DB5D8C3B-B218-4ADF-AD8A-1D598EE2A8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08" b="23542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C5AD515-22A1-4545-B09A-B6F6C6543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ko-KR" altLang="en-US" sz="4800" dirty="0"/>
              <a:t>펌웨어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71408B0-9625-40AC-BA78-83752B36F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pPr lvl="0"/>
            <a:r>
              <a:rPr lang="en-US" altLang="ko-KR" sz="2400" dirty="0"/>
              <a:t>HET IDE</a:t>
            </a:r>
          </a:p>
          <a:p>
            <a:pPr lvl="0"/>
            <a:r>
              <a:rPr lang="en-US" altLang="ko-KR" sz="2400" dirty="0"/>
              <a:t>Instructions</a:t>
            </a:r>
          </a:p>
          <a:p>
            <a:pPr lvl="0"/>
            <a:r>
              <a:rPr lang="en-US" altLang="ko-KR" sz="2400" dirty="0"/>
              <a:t>CCS Code</a:t>
            </a:r>
          </a:p>
        </p:txBody>
      </p:sp>
    </p:spTree>
    <p:extLst>
      <p:ext uri="{BB962C8B-B14F-4D97-AF65-F5344CB8AC3E}">
        <p14:creationId xmlns:p14="http://schemas.microsoft.com/office/powerpoint/2010/main" val="1769444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9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9C97336-D30A-48CA-A98D-16C3C375D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altLang="ko-KR" sz="2600">
                <a:solidFill>
                  <a:srgbClr val="FFFFFF"/>
                </a:solidFill>
              </a:rPr>
              <a:t>HET IDE</a:t>
            </a:r>
            <a:endParaRPr lang="ko-KR" altLang="en-US" sz="2600">
              <a:solidFill>
                <a:srgbClr val="FFFFFF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66EB63-A83E-4657-9935-82471A1A7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599" y="885825"/>
            <a:ext cx="7486425" cy="351862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3BF052-5304-4615-8D8F-073B2A9DF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 err="1"/>
              <a:t>Ti</a:t>
            </a:r>
            <a:r>
              <a:rPr lang="ko-KR" altLang="en-US" sz="1800" dirty="0"/>
              <a:t>에서 제공하는 </a:t>
            </a:r>
            <a:r>
              <a:rPr lang="en-US" altLang="ko-KR" sz="1800" dirty="0"/>
              <a:t>HET </a:t>
            </a:r>
            <a:r>
              <a:rPr lang="ko-KR" altLang="en-US" sz="1800" dirty="0"/>
              <a:t>전용 </a:t>
            </a:r>
            <a:r>
              <a:rPr lang="en-US" altLang="ko-KR" sz="1800" dirty="0"/>
              <a:t>assembler &amp; Waveform IDE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530797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638CD6-58E4-40C3-85B5-79DFF07B4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1" name="자유형: 도형 70">
            <a:extLst>
              <a:ext uri="{FF2B5EF4-FFF2-40B4-BE49-F238E27FC236}">
                <a16:creationId xmlns:a16="http://schemas.microsoft.com/office/drawing/2014/main" id="{B9BC4A04-0FB0-49C1-8BEC-D786908E1EF1}"/>
              </a:ext>
            </a:extLst>
          </p:cNvPr>
          <p:cNvSpPr/>
          <p:nvPr/>
        </p:nvSpPr>
        <p:spPr>
          <a:xfrm>
            <a:off x="1287220" y="2791608"/>
            <a:ext cx="1188719" cy="7315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VCLK2</a:t>
            </a:r>
          </a:p>
        </p:txBody>
      </p:sp>
      <p:sp>
        <p:nvSpPr>
          <p:cNvPr id="72" name="자유형: 도형 71">
            <a:extLst>
              <a:ext uri="{FF2B5EF4-FFF2-40B4-BE49-F238E27FC236}">
                <a16:creationId xmlns:a16="http://schemas.microsoft.com/office/drawing/2014/main" id="{EE8BC7F2-B12E-4056-99E4-59D42FF52467}"/>
              </a:ext>
            </a:extLst>
          </p:cNvPr>
          <p:cNvSpPr/>
          <p:nvPr/>
        </p:nvSpPr>
        <p:spPr>
          <a:xfrm>
            <a:off x="3300804" y="2791610"/>
            <a:ext cx="1280159" cy="7315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HR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prescaler</a:t>
            </a:r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B08884C4-D399-4EBB-B5FF-73549B906879}"/>
              </a:ext>
            </a:extLst>
          </p:cNvPr>
          <p:cNvSpPr/>
          <p:nvPr/>
        </p:nvSpPr>
        <p:spPr>
          <a:xfrm>
            <a:off x="5312485" y="2791609"/>
            <a:ext cx="2011680" cy="7315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Loop resolution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prescaler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5C803920-693D-4F4D-8087-A420BE5FB791}"/>
              </a:ext>
            </a:extLst>
          </p:cNvPr>
          <p:cNvCxnSpPr>
            <a:stCxn id="71" idx="1"/>
            <a:endCxn id="72" idx="3"/>
          </p:cNvCxnSpPr>
          <p:nvPr/>
        </p:nvCxnSpPr>
        <p:spPr>
          <a:xfrm>
            <a:off x="2475939" y="3157368"/>
            <a:ext cx="824865" cy="2"/>
          </a:xfrm>
          <a:prstGeom prst="bentConnector3">
            <a:avLst>
              <a:gd name="adj1" fmla="val 50000"/>
            </a:avLst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0DFD7000-0703-4947-8EBC-FF0CEB06C720}"/>
              </a:ext>
            </a:extLst>
          </p:cNvPr>
          <p:cNvCxnSpPr>
            <a:stCxn id="72" idx="1"/>
            <a:endCxn id="73" idx="3"/>
          </p:cNvCxnSpPr>
          <p:nvPr/>
        </p:nvCxnSpPr>
        <p:spPr>
          <a:xfrm flipV="1">
            <a:off x="4580963" y="3157369"/>
            <a:ext cx="731522" cy="1"/>
          </a:xfrm>
          <a:prstGeom prst="bentConnector3">
            <a:avLst>
              <a:gd name="adj1" fmla="val 50000"/>
            </a:avLst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76" name="자유형: 도형 75">
            <a:extLst>
              <a:ext uri="{FF2B5EF4-FFF2-40B4-BE49-F238E27FC236}">
                <a16:creationId xmlns:a16="http://schemas.microsoft.com/office/drawing/2014/main" id="{D26A3108-EFF7-4B3F-9D7B-9E0A3669C485}"/>
              </a:ext>
            </a:extLst>
          </p:cNvPr>
          <p:cNvSpPr/>
          <p:nvPr/>
        </p:nvSpPr>
        <p:spPr>
          <a:xfrm>
            <a:off x="5586805" y="3980329"/>
            <a:ext cx="1188719" cy="640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HR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Clock</a:t>
            </a:r>
          </a:p>
        </p:txBody>
      </p:sp>
      <p:sp>
        <p:nvSpPr>
          <p:cNvPr id="77" name="자유형: 도형 76">
            <a:extLst>
              <a:ext uri="{FF2B5EF4-FFF2-40B4-BE49-F238E27FC236}">
                <a16:creationId xmlns:a16="http://schemas.microsoft.com/office/drawing/2014/main" id="{5B4EEB8E-862F-414A-9267-6B0E81B3F922}"/>
              </a:ext>
            </a:extLst>
          </p:cNvPr>
          <p:cNvSpPr/>
          <p:nvPr/>
        </p:nvSpPr>
        <p:spPr>
          <a:xfrm>
            <a:off x="8238565" y="2791610"/>
            <a:ext cx="1920239" cy="7315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Loop resolution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clock</a:t>
            </a:r>
          </a:p>
        </p:txBody>
      </p: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8F98E44B-65AD-4F7D-A5CE-99A4E60A8049}"/>
              </a:ext>
            </a:extLst>
          </p:cNvPr>
          <p:cNvCxnSpPr>
            <a:endCxn id="76" idx="3"/>
          </p:cNvCxnSpPr>
          <p:nvPr/>
        </p:nvCxnSpPr>
        <p:spPr>
          <a:xfrm rot="16200000" flipH="1">
            <a:off x="4695266" y="3408829"/>
            <a:ext cx="1142999" cy="640080"/>
          </a:xfrm>
          <a:prstGeom prst="bentConnector2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60F0866C-A6B5-4411-8860-3DDE25F861AC}"/>
              </a:ext>
            </a:extLst>
          </p:cNvPr>
          <p:cNvCxnSpPr>
            <a:stCxn id="73" idx="1"/>
            <a:endCxn id="77" idx="3"/>
          </p:cNvCxnSpPr>
          <p:nvPr/>
        </p:nvCxnSpPr>
        <p:spPr>
          <a:xfrm>
            <a:off x="7324165" y="3157369"/>
            <a:ext cx="914400" cy="1"/>
          </a:xfrm>
          <a:prstGeom prst="bentConnector3">
            <a:avLst>
              <a:gd name="adj1" fmla="val 50000"/>
            </a:avLst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80" name="자유형: 도형 79">
            <a:extLst>
              <a:ext uri="{FF2B5EF4-FFF2-40B4-BE49-F238E27FC236}">
                <a16:creationId xmlns:a16="http://schemas.microsoft.com/office/drawing/2014/main" id="{EAEF5B07-B966-429F-B9CC-EB2A5A5AE0F4}"/>
              </a:ext>
            </a:extLst>
          </p:cNvPr>
          <p:cNvSpPr/>
          <p:nvPr/>
        </p:nvSpPr>
        <p:spPr>
          <a:xfrm>
            <a:off x="1929205" y="3980329"/>
            <a:ext cx="1920239" cy="640080"/>
          </a:xfrm>
          <a:custGeom>
            <a:avLst>
              <a:gd name="f0" fmla="val 19774"/>
              <a:gd name="f1" fmla="val -11655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CCCCC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1, 2, 3, … , 64</a:t>
            </a:r>
          </a:p>
        </p:txBody>
      </p:sp>
      <p:sp>
        <p:nvSpPr>
          <p:cNvPr id="81" name="자유형: 도형 80">
            <a:extLst>
              <a:ext uri="{FF2B5EF4-FFF2-40B4-BE49-F238E27FC236}">
                <a16:creationId xmlns:a16="http://schemas.microsoft.com/office/drawing/2014/main" id="{173E95DD-3402-4059-8792-C638A816493E}"/>
              </a:ext>
            </a:extLst>
          </p:cNvPr>
          <p:cNvSpPr/>
          <p:nvPr/>
        </p:nvSpPr>
        <p:spPr>
          <a:xfrm>
            <a:off x="7141284" y="3980330"/>
            <a:ext cx="3017520" cy="731518"/>
          </a:xfrm>
          <a:custGeom>
            <a:avLst>
              <a:gd name="f0" fmla="val 598"/>
              <a:gd name="f1" fmla="val -12462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CCCCC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1, 2, 4, 8,…, 32 , …,128</a:t>
            </a: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3E480278-6C5E-4DA1-A0CC-2B11F008D7B1}"/>
              </a:ext>
            </a:extLst>
          </p:cNvPr>
          <p:cNvSpPr/>
          <p:nvPr/>
        </p:nvSpPr>
        <p:spPr>
          <a:xfrm>
            <a:off x="2033196" y="4105835"/>
            <a:ext cx="397495" cy="347651"/>
          </a:xfrm>
          <a:prstGeom prst="ellipse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34682C52-10A4-416D-A0E1-F3B0E8C3EE7A}"/>
              </a:ext>
            </a:extLst>
          </p:cNvPr>
          <p:cNvSpPr/>
          <p:nvPr/>
        </p:nvSpPr>
        <p:spPr>
          <a:xfrm>
            <a:off x="8705850" y="4169664"/>
            <a:ext cx="361950" cy="383286"/>
          </a:xfrm>
          <a:prstGeom prst="ellipse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말풍선: 타원형 87">
            <a:extLst>
              <a:ext uri="{FF2B5EF4-FFF2-40B4-BE49-F238E27FC236}">
                <a16:creationId xmlns:a16="http://schemas.microsoft.com/office/drawing/2014/main" id="{18CA2ECE-BB36-4118-97DA-4F3DD38DAD7F}"/>
              </a:ext>
            </a:extLst>
          </p:cNvPr>
          <p:cNvSpPr/>
          <p:nvPr/>
        </p:nvSpPr>
        <p:spPr>
          <a:xfrm>
            <a:off x="191843" y="3908612"/>
            <a:ext cx="1371602" cy="1039906"/>
          </a:xfrm>
          <a:prstGeom prst="wedgeEllipseCallout">
            <a:avLst>
              <a:gd name="adj1" fmla="val 53707"/>
              <a:gd name="adj2" fmla="val -77885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80MHz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9" name="말풍선: 타원형 88">
            <a:extLst>
              <a:ext uri="{FF2B5EF4-FFF2-40B4-BE49-F238E27FC236}">
                <a16:creationId xmlns:a16="http://schemas.microsoft.com/office/drawing/2014/main" id="{80F77969-A53A-467E-83FE-EACBC91F85B8}"/>
              </a:ext>
            </a:extLst>
          </p:cNvPr>
          <p:cNvSpPr/>
          <p:nvPr/>
        </p:nvSpPr>
        <p:spPr>
          <a:xfrm>
            <a:off x="4016185" y="4711848"/>
            <a:ext cx="1371602" cy="1039906"/>
          </a:xfrm>
          <a:prstGeom prst="wedgeEllipseCallout">
            <a:avLst>
              <a:gd name="adj1" fmla="val 53707"/>
              <a:gd name="adj2" fmla="val -77885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80MHz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0" name="말풍선: 타원형 89">
            <a:extLst>
              <a:ext uri="{FF2B5EF4-FFF2-40B4-BE49-F238E27FC236}">
                <a16:creationId xmlns:a16="http://schemas.microsoft.com/office/drawing/2014/main" id="{579BA89F-5CF3-4A8F-A1BC-2C9003DC15D2}"/>
              </a:ext>
            </a:extLst>
          </p:cNvPr>
          <p:cNvSpPr/>
          <p:nvPr/>
        </p:nvSpPr>
        <p:spPr>
          <a:xfrm>
            <a:off x="10474361" y="2483221"/>
            <a:ext cx="1371602" cy="1039906"/>
          </a:xfrm>
          <a:prstGeom prst="wedgeEllipseCallout">
            <a:avLst>
              <a:gd name="adj1" fmla="val -68515"/>
              <a:gd name="adj2" fmla="val -116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2.5MHz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659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40E8AC-A06D-44A1-9ECE-252A0F81C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endParaRPr lang="en-US" altLang="ko-KR" sz="5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98DDA972-7985-4DC6-ADD3-649BD364A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43" y="1766961"/>
            <a:ext cx="10935884" cy="442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8158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0" cap="sq" cmpd="thinThick">
            <a:solidFill>
              <a:schemeClr val="tx1">
                <a:lumMod val="85000"/>
                <a:lumOff val="1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08D27A8-7EF8-41E9-A80D-EECA1BBE6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Instruction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C14D4F-AE44-4D9F-8DC8-6002EE80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7388"/>
            <a:ext cx="10515600" cy="3871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700" dirty="0"/>
              <a:t>PWM_PERIOD	.</a:t>
            </a:r>
            <a:r>
              <a:rPr lang="en-US" altLang="ko-KR" sz="1700" dirty="0" err="1"/>
              <a:t>equ</a:t>
            </a:r>
            <a:r>
              <a:rPr lang="en-US" altLang="ko-KR" sz="1700" dirty="0"/>
              <a:t> 1</a:t>
            </a:r>
          </a:p>
          <a:p>
            <a:pPr marL="0" indent="0">
              <a:buNone/>
            </a:pPr>
            <a:r>
              <a:rPr lang="en-US" altLang="ko-KR" sz="1700" dirty="0"/>
              <a:t>PWM_PIN_NUM	.</a:t>
            </a:r>
            <a:r>
              <a:rPr lang="en-US" altLang="ko-KR" sz="1700" dirty="0" err="1"/>
              <a:t>equ</a:t>
            </a:r>
            <a:r>
              <a:rPr lang="en-US" altLang="ko-KR" sz="1700" dirty="0"/>
              <a:t> 2</a:t>
            </a:r>
          </a:p>
          <a:p>
            <a:pPr marL="0" indent="0">
              <a:buNone/>
            </a:pPr>
            <a:r>
              <a:rPr lang="en-US" altLang="ko-KR" sz="1700" dirty="0"/>
              <a:t>INIT_COMPARE	.</a:t>
            </a:r>
            <a:r>
              <a:rPr lang="en-US" altLang="ko-KR" sz="1700" dirty="0" err="1"/>
              <a:t>equ</a:t>
            </a:r>
            <a:r>
              <a:rPr lang="en-US" altLang="ko-KR" sz="1700" dirty="0"/>
              <a:t> 1</a:t>
            </a:r>
          </a:p>
          <a:p>
            <a:pPr marL="0" indent="0">
              <a:buNone/>
            </a:pPr>
            <a:r>
              <a:rPr lang="en-US" altLang="ko-KR" sz="1700" dirty="0"/>
              <a:t>INIT_HR_DELAY	.</a:t>
            </a:r>
            <a:r>
              <a:rPr lang="en-US" altLang="ko-KR" sz="1700" dirty="0" err="1"/>
              <a:t>equ</a:t>
            </a:r>
            <a:r>
              <a:rPr lang="en-US" altLang="ko-KR" sz="1700" dirty="0"/>
              <a:t> 0</a:t>
            </a:r>
          </a:p>
          <a:p>
            <a:pPr marL="0" indent="0">
              <a:buNone/>
            </a:pPr>
            <a:endParaRPr lang="en-US" altLang="ko-KR" sz="1700" dirty="0"/>
          </a:p>
          <a:p>
            <a:pPr marL="0" indent="0">
              <a:buNone/>
            </a:pPr>
            <a:r>
              <a:rPr lang="en-US" altLang="ko-KR" sz="1700" dirty="0"/>
              <a:t>L00 CNT { </a:t>
            </a:r>
            <a:r>
              <a:rPr lang="en-US" altLang="ko-KR" sz="1700" dirty="0" err="1"/>
              <a:t>reqnum</a:t>
            </a:r>
            <a:r>
              <a:rPr lang="en-US" altLang="ko-KR" sz="1700" dirty="0"/>
              <a:t>=0, request=GENREQ, reg=A, </a:t>
            </a:r>
            <a:r>
              <a:rPr lang="en-US" altLang="ko-KR" sz="1700" dirty="0" err="1"/>
              <a:t>irq</a:t>
            </a:r>
            <a:r>
              <a:rPr lang="en-US" altLang="ko-KR" sz="1700" dirty="0"/>
              <a:t>=OFF, max=PWM_PERIOD};</a:t>
            </a:r>
          </a:p>
          <a:p>
            <a:pPr marL="0" indent="0">
              <a:buNone/>
            </a:pPr>
            <a:r>
              <a:rPr lang="en-US" altLang="ko-KR" sz="1700" dirty="0"/>
              <a:t>L01 ECMP { next=L03, </a:t>
            </a:r>
            <a:r>
              <a:rPr lang="en-US" altLang="ko-KR" sz="1700" dirty="0" err="1"/>
              <a:t>hr_lr</a:t>
            </a:r>
            <a:r>
              <a:rPr lang="en-US" altLang="ko-KR" sz="1700" dirty="0"/>
              <a:t>=HIGH, </a:t>
            </a:r>
            <a:r>
              <a:rPr lang="en-US" altLang="ko-KR" sz="1700" dirty="0" err="1"/>
              <a:t>en_pin_action</a:t>
            </a:r>
            <a:r>
              <a:rPr lang="en-US" altLang="ko-KR" sz="1700" dirty="0"/>
              <a:t>=ON, </a:t>
            </a:r>
            <a:r>
              <a:rPr lang="en-US" altLang="ko-KR" sz="1700" dirty="0" err="1"/>
              <a:t>cond_addr</a:t>
            </a:r>
            <a:r>
              <a:rPr lang="en-US" altLang="ko-KR" sz="1700" dirty="0"/>
              <a:t>=L02, pin=PWM_PIN_NUM,</a:t>
            </a:r>
          </a:p>
          <a:p>
            <a:pPr marL="0" indent="0">
              <a:buNone/>
            </a:pPr>
            <a:r>
              <a:rPr lang="en-US" altLang="ko-KR" sz="1700" dirty="0"/>
              <a:t>	   action=PULSELO, reg=A, </a:t>
            </a:r>
            <a:r>
              <a:rPr lang="en-US" altLang="ko-KR" sz="1700" dirty="0" err="1"/>
              <a:t>irq</a:t>
            </a:r>
            <a:r>
              <a:rPr lang="en-US" altLang="ko-KR" sz="1700" dirty="0"/>
              <a:t>=OFF, data=INIT_COMPARE, </a:t>
            </a:r>
            <a:r>
              <a:rPr lang="en-US" altLang="ko-KR" sz="1700" dirty="0" err="1"/>
              <a:t>hr_data</a:t>
            </a:r>
            <a:r>
              <a:rPr lang="en-US" altLang="ko-KR" sz="1700" dirty="0"/>
              <a:t>=INIT_HR_DELAY};</a:t>
            </a:r>
          </a:p>
          <a:p>
            <a:pPr marL="0" indent="0">
              <a:buNone/>
            </a:pPr>
            <a:r>
              <a:rPr lang="en-US" altLang="ko-KR" sz="1700" dirty="0"/>
              <a:t>L02   MOV32 { remote=L01, type=IMTOREG&amp;REM, reg=NONE, data=INIT_COMPARE,  	  	</a:t>
            </a:r>
            <a:r>
              <a:rPr lang="en-US" altLang="ko-KR" sz="1700" dirty="0" err="1"/>
              <a:t>hr_data</a:t>
            </a:r>
            <a:r>
              <a:rPr lang="en-US" altLang="ko-KR" sz="1700" dirty="0"/>
              <a:t>=INIT_HR_DELAY};</a:t>
            </a:r>
          </a:p>
          <a:p>
            <a:pPr marL="0" indent="0">
              <a:buNone/>
            </a:pPr>
            <a:r>
              <a:rPr lang="en-US" altLang="ko-KR" sz="1700" dirty="0"/>
              <a:t>L03   BR { next=L00, </a:t>
            </a:r>
            <a:r>
              <a:rPr lang="en-US" altLang="ko-KR" sz="1700" dirty="0" err="1"/>
              <a:t>cond_addr</a:t>
            </a:r>
            <a:r>
              <a:rPr lang="en-US" altLang="ko-KR" sz="1700" dirty="0"/>
              <a:t>=L00, event=NOCOND};</a:t>
            </a:r>
            <a:endParaRPr lang="ko-KR" altLang="en-US" sz="1700" dirty="0"/>
          </a:p>
          <a:p>
            <a:endParaRPr lang="ko-KR" altLang="en-US" sz="1700" dirty="0"/>
          </a:p>
        </p:txBody>
      </p:sp>
    </p:spTree>
    <p:extLst>
      <p:ext uri="{BB962C8B-B14F-4D97-AF65-F5344CB8AC3E}">
        <p14:creationId xmlns:p14="http://schemas.microsoft.com/office/powerpoint/2010/main" val="2780275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3">
            <a:extLst>
              <a:ext uri="{FF2B5EF4-FFF2-40B4-BE49-F238E27FC236}">
                <a16:creationId xmlns:a16="http://schemas.microsoft.com/office/drawing/2014/main" id="{EB363337-FF9F-4252-BF94-624B83BBBC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740"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D36F16-BCA0-46D2-A08C-7C06BC7F0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4551037"/>
            <a:ext cx="8624752" cy="1509931"/>
          </a:xfrm>
        </p:spPr>
        <p:txBody>
          <a:bodyPr>
            <a:normAutofit/>
          </a:bodyPr>
          <a:lstStyle/>
          <a:p>
            <a:r>
              <a:rPr lang="en-US" altLang="ko-KR" sz="3400" dirty="0" err="1">
                <a:solidFill>
                  <a:srgbClr val="000000"/>
                </a:solidFill>
              </a:rPr>
              <a:t>hetp</a:t>
            </a:r>
            <a:r>
              <a:rPr lang="en-US" altLang="ko-KR" sz="3400" dirty="0">
                <a:solidFill>
                  <a:srgbClr val="000000"/>
                </a:solidFill>
              </a:rPr>
              <a:t> -n0 -hc32 </a:t>
            </a:r>
            <a:r>
              <a:rPr lang="en-US" altLang="ko-KR" sz="3400" dirty="0" err="1">
                <a:solidFill>
                  <a:srgbClr val="000000"/>
                </a:solidFill>
              </a:rPr>
              <a:t>sine_wave_assembler.het</a:t>
            </a:r>
            <a:endParaRPr lang="ko-KR" altLang="en-US" sz="3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842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C14D4F-AE44-4D9F-8DC8-6002EE80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424" y="1691631"/>
            <a:ext cx="6046694" cy="503189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600" dirty="0">
                <a:solidFill>
                  <a:schemeClr val="tx1"/>
                </a:solidFill>
              </a:rPr>
              <a:t>#define HET_v2 1</a:t>
            </a:r>
          </a:p>
          <a:p>
            <a:pPr marL="0" indent="0">
              <a:buNone/>
            </a:pPr>
            <a:r>
              <a:rPr lang="en-US" altLang="ko-KR" sz="1600" dirty="0">
                <a:solidFill>
                  <a:schemeClr val="tx1"/>
                </a:solidFill>
              </a:rPr>
              <a:t>#define AID1_7</a:t>
            </a:r>
          </a:p>
          <a:p>
            <a:pPr marL="0" indent="0">
              <a:buNone/>
            </a:pPr>
            <a:r>
              <a:rPr lang="en-US" altLang="ko-KR" sz="1600" dirty="0">
                <a:solidFill>
                  <a:schemeClr val="tx1"/>
                </a:solidFill>
              </a:rPr>
              <a:t>#include "</a:t>
            </a:r>
            <a:r>
              <a:rPr lang="en-US" altLang="ko-KR" sz="1600" dirty="0" err="1">
                <a:solidFill>
                  <a:schemeClr val="tx1"/>
                </a:solidFill>
              </a:rPr>
              <a:t>std_nhet.h</a:t>
            </a:r>
            <a:r>
              <a:rPr lang="en-US" altLang="ko-KR" sz="1600" dirty="0">
                <a:solidFill>
                  <a:schemeClr val="tx1"/>
                </a:solidFill>
              </a:rPr>
              <a:t>"</a:t>
            </a:r>
          </a:p>
          <a:p>
            <a:pPr marL="0" indent="0">
              <a:buNone/>
            </a:pPr>
            <a:r>
              <a:rPr lang="en-US" altLang="ko-KR" sz="1600" dirty="0">
                <a:solidFill>
                  <a:schemeClr val="tx1"/>
                </a:solidFill>
              </a:rPr>
              <a:t>#define HET_L00_0	(e_HETPROGRAM0_UN.Program0_ST.L00_0)</a:t>
            </a:r>
          </a:p>
          <a:p>
            <a:pPr marL="0" indent="0">
              <a:buNone/>
            </a:pPr>
            <a:r>
              <a:rPr lang="en-US" altLang="ko-KR" sz="1600" dirty="0">
                <a:solidFill>
                  <a:schemeClr val="tx1"/>
                </a:solidFill>
              </a:rPr>
              <a:t>#define pHET_L00_0  	0</a:t>
            </a:r>
          </a:p>
          <a:p>
            <a:pPr marL="0" indent="0">
              <a:buNone/>
            </a:pPr>
            <a:r>
              <a:rPr lang="en-US" altLang="ko-KR" sz="1600" dirty="0">
                <a:solidFill>
                  <a:schemeClr val="tx1"/>
                </a:solidFill>
              </a:rPr>
              <a:t>#define HET_L01_0	(e_HETPROGRAM0_UN.Program0_ST.L01_0)</a:t>
            </a:r>
          </a:p>
          <a:p>
            <a:pPr marL="0" indent="0">
              <a:buNone/>
            </a:pPr>
            <a:r>
              <a:rPr lang="en-US" altLang="ko-KR" sz="1600" dirty="0">
                <a:solidFill>
                  <a:schemeClr val="tx1"/>
                </a:solidFill>
              </a:rPr>
              <a:t>#define pHET_L01_0  	1</a:t>
            </a:r>
          </a:p>
          <a:p>
            <a:pPr marL="0" indent="0">
              <a:buNone/>
            </a:pPr>
            <a:r>
              <a:rPr lang="en-US" altLang="ko-KR" sz="1600" dirty="0">
                <a:solidFill>
                  <a:schemeClr val="tx1"/>
                </a:solidFill>
              </a:rPr>
              <a:t>#define HET_L02_0	(e_HETPROGRAM0_UN.Program0_ST.L02_0)</a:t>
            </a:r>
          </a:p>
          <a:p>
            <a:pPr marL="0" indent="0">
              <a:buNone/>
            </a:pPr>
            <a:r>
              <a:rPr lang="en-US" altLang="ko-KR" sz="1600" dirty="0">
                <a:solidFill>
                  <a:schemeClr val="tx1"/>
                </a:solidFill>
              </a:rPr>
              <a:t>#define pHET_L02_0  	2</a:t>
            </a:r>
          </a:p>
          <a:p>
            <a:pPr marL="0" indent="0">
              <a:buNone/>
            </a:pPr>
            <a:r>
              <a:rPr lang="en-US" altLang="ko-KR" sz="1600" dirty="0">
                <a:solidFill>
                  <a:schemeClr val="tx1"/>
                </a:solidFill>
              </a:rPr>
              <a:t>#define HET_L03_0	(e_HETPROGRAM0_UN.Program0_ST.L03_0)</a:t>
            </a:r>
          </a:p>
          <a:p>
            <a:pPr marL="0" indent="0">
              <a:buNone/>
            </a:pPr>
            <a:r>
              <a:rPr lang="en-US" altLang="ko-KR" sz="1600" dirty="0">
                <a:solidFill>
                  <a:schemeClr val="tx1"/>
                </a:solidFill>
              </a:rPr>
              <a:t>#define pHET_L03_0  	3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3202E83-EC0A-4415-8C48-37F212D5CB6B}"/>
              </a:ext>
            </a:extLst>
          </p:cNvPr>
          <p:cNvSpPr txBox="1">
            <a:spLocks/>
          </p:cNvSpPr>
          <p:nvPr/>
        </p:nvSpPr>
        <p:spPr>
          <a:xfrm>
            <a:off x="6320118" y="963418"/>
            <a:ext cx="5598458" cy="5873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/>
              <a:t>typedef union </a:t>
            </a:r>
          </a:p>
          <a:p>
            <a:pPr marL="0" indent="0">
              <a:buNone/>
            </a:pPr>
            <a:r>
              <a:rPr lang="en-US" altLang="ko-KR" sz="1600" dirty="0"/>
              <a:t>{ </a:t>
            </a:r>
          </a:p>
          <a:p>
            <a:pPr marL="0" indent="0">
              <a:buNone/>
            </a:pPr>
            <a:r>
              <a:rPr lang="en-US" altLang="ko-KR" sz="1600" dirty="0"/>
              <a:t> 	HET_MEMORY	Memory0_PST[4];</a:t>
            </a:r>
          </a:p>
          <a:p>
            <a:pPr marL="0" indent="0">
              <a:buNone/>
            </a:pPr>
            <a:r>
              <a:rPr lang="en-US" altLang="ko-KR" sz="1600" dirty="0"/>
              <a:t>	struct</a:t>
            </a:r>
          </a:p>
          <a:p>
            <a:pPr marL="0" indent="0">
              <a:buNone/>
            </a:pPr>
            <a:r>
              <a:rPr lang="en-US" altLang="ko-KR" sz="1600" dirty="0"/>
              <a:t>	{</a:t>
            </a:r>
          </a:p>
          <a:p>
            <a:pPr marL="0" indent="0">
              <a:buNone/>
            </a:pPr>
            <a:r>
              <a:rPr lang="en-US" altLang="ko-KR" sz="1600" dirty="0"/>
              <a:t>		CNT_INSTRUCTION L00_0;</a:t>
            </a:r>
          </a:p>
          <a:p>
            <a:pPr marL="0" indent="0">
              <a:buNone/>
            </a:pPr>
            <a:r>
              <a:rPr lang="en-US" altLang="ko-KR" sz="1600" dirty="0"/>
              <a:t>		ECMP_INSTRUCTION L01_0;</a:t>
            </a:r>
          </a:p>
          <a:p>
            <a:pPr marL="0" indent="0">
              <a:buNone/>
            </a:pPr>
            <a:r>
              <a:rPr lang="en-US" altLang="ko-KR" sz="1600" dirty="0"/>
              <a:t>		MOV32_INSTRUCTION L02_0;</a:t>
            </a:r>
          </a:p>
          <a:p>
            <a:pPr marL="0" indent="0">
              <a:buNone/>
            </a:pPr>
            <a:r>
              <a:rPr lang="en-US" altLang="ko-KR" sz="1600" dirty="0"/>
              <a:t>		BR_INSTRUCTION L03_0;</a:t>
            </a:r>
          </a:p>
          <a:p>
            <a:pPr marL="0" indent="0">
              <a:buNone/>
            </a:pPr>
            <a:r>
              <a:rPr lang="en-US" altLang="ko-KR" sz="1600" dirty="0"/>
              <a:t>	} Program0_ST; </a:t>
            </a:r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} HETPROGRAM0_UN;</a:t>
            </a:r>
          </a:p>
          <a:p>
            <a:pPr marL="0" indent="0">
              <a:buNone/>
            </a:pPr>
            <a:r>
              <a:rPr lang="en-US" altLang="ko-KR" sz="1600" dirty="0"/>
              <a:t>extern volatile HETPROGRAM0_UN e_HETPROGRAM0_UN;</a:t>
            </a:r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extern const HET_MEMORY HET_INIT0_PST[4];</a:t>
            </a:r>
          </a:p>
          <a:p>
            <a:pPr marL="0" indent="0">
              <a:buNone/>
            </a:pPr>
            <a:r>
              <a:rPr lang="en-US" altLang="ko-KR" sz="1600" dirty="0"/>
              <a:t>#endif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3E58F77-1514-4D94-A222-DB0A32F55F80}"/>
              </a:ext>
            </a:extLst>
          </p:cNvPr>
          <p:cNvSpPr/>
          <p:nvPr/>
        </p:nvSpPr>
        <p:spPr>
          <a:xfrm>
            <a:off x="273424" y="224118"/>
            <a:ext cx="5661211" cy="13541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 </a:t>
            </a:r>
            <a:r>
              <a:rPr lang="en-US" altLang="ko-KR" sz="3600" dirty="0" err="1"/>
              <a:t>sine_wave_assembler.h</a:t>
            </a:r>
            <a:r>
              <a:rPr lang="en-US" altLang="ko-KR" sz="3600" dirty="0"/>
              <a:t> 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796791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D12D54D-4A5D-4B5C-9E73-1C4FD15FA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633" y="4380912"/>
            <a:ext cx="8148734" cy="1069270"/>
          </a:xfrm>
          <a:prstGeom prst="ellipse">
            <a:avLst/>
          </a:prstGeom>
          <a:solidFill>
            <a:srgbClr val="FFFFFF"/>
          </a:solidFill>
          <a:ln w="31750" cap="sq">
            <a:solidFill>
              <a:srgbClr val="5E5E52"/>
            </a:solidFill>
            <a:miter lim="800000"/>
          </a:ln>
        </p:spPr>
        <p:txBody>
          <a:bodyPr vert="horz" lIns="91440" tIns="45720" rIns="91440" bIns="45720" rtlCol="0">
            <a:normAutofit/>
          </a:bodyPr>
          <a:lstStyle/>
          <a:p>
            <a:pPr algn="ctr" latinLnBrk="0"/>
            <a:r>
              <a:rPr lang="ko-KR" altLang="en-US" sz="3600" kern="1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회로도</a:t>
            </a:r>
          </a:p>
        </p:txBody>
      </p:sp>
      <p:pic>
        <p:nvPicPr>
          <p:cNvPr id="17" name="내용 개체 틀 3">
            <a:extLst>
              <a:ext uri="{FF2B5EF4-FFF2-40B4-BE49-F238E27FC236}">
                <a16:creationId xmlns:a16="http://schemas.microsoft.com/office/drawing/2014/main" id="{2DB1F4C5-FAA2-4F8F-984F-32BDF1836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7" y="507453"/>
            <a:ext cx="7729728" cy="3884187"/>
          </a:xfrm>
          <a:prstGeom prst="rect">
            <a:avLst/>
          </a:prstGeom>
        </p:spPr>
      </p:pic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994F579B-DC9E-46ED-B416-110DB0377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5542925"/>
            <a:ext cx="7729728" cy="768975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Altium Designer 16.1</a:t>
            </a:r>
          </a:p>
        </p:txBody>
      </p:sp>
    </p:spTree>
    <p:extLst>
      <p:ext uri="{BB962C8B-B14F-4D97-AF65-F5344CB8AC3E}">
        <p14:creationId xmlns:p14="http://schemas.microsoft.com/office/powerpoint/2010/main" val="13919473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1388CB-AD1D-401F-BFD3-2E8A18E27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8189" y="1227415"/>
            <a:ext cx="4459941" cy="55225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350" dirty="0">
                <a:solidFill>
                  <a:schemeClr val="tx1"/>
                </a:solidFill>
              </a:rPr>
              <a:t>#include "</a:t>
            </a:r>
            <a:r>
              <a:rPr lang="en-US" altLang="ko-KR" sz="1350" dirty="0" err="1">
                <a:solidFill>
                  <a:schemeClr val="tx1"/>
                </a:solidFill>
              </a:rPr>
              <a:t>std_nhet.h</a:t>
            </a:r>
            <a:r>
              <a:rPr lang="en-US" altLang="ko-KR" sz="1350" dirty="0">
                <a:solidFill>
                  <a:schemeClr val="tx1"/>
                </a:solidFill>
              </a:rPr>
              <a:t>"  </a:t>
            </a:r>
          </a:p>
          <a:p>
            <a:pPr marL="0" indent="0">
              <a:buNone/>
            </a:pPr>
            <a:r>
              <a:rPr lang="en-US" altLang="ko-KR" sz="1350" dirty="0">
                <a:solidFill>
                  <a:schemeClr val="tx1"/>
                </a:solidFill>
              </a:rPr>
              <a:t>HET_MEMORY const HET_INIT0_PST[4] = </a:t>
            </a:r>
          </a:p>
          <a:p>
            <a:pPr marL="0" indent="0">
              <a:buNone/>
            </a:pPr>
            <a:r>
              <a:rPr lang="en-US" altLang="ko-KR" sz="1350" dirty="0">
                <a:solidFill>
                  <a:schemeClr val="tx1"/>
                </a:solidFill>
              </a:rPr>
              <a:t>{ </a:t>
            </a:r>
          </a:p>
          <a:p>
            <a:pPr marL="0" indent="0">
              <a:buNone/>
            </a:pPr>
            <a:r>
              <a:rPr lang="en-US" altLang="ko-KR" sz="1350" dirty="0">
                <a:solidFill>
                  <a:schemeClr val="tx1"/>
                </a:solidFill>
              </a:rPr>
              <a:t> 	/* hetlabel_0_0 */ </a:t>
            </a:r>
          </a:p>
          <a:p>
            <a:pPr marL="0" indent="0">
              <a:buNone/>
            </a:pPr>
            <a:r>
              <a:rPr lang="en-US" altLang="ko-KR" sz="1350" dirty="0">
                <a:solidFill>
                  <a:schemeClr val="tx1"/>
                </a:solidFill>
              </a:rPr>
              <a:t>	{</a:t>
            </a:r>
          </a:p>
          <a:p>
            <a:pPr marL="0" indent="0">
              <a:buNone/>
            </a:pPr>
            <a:r>
              <a:rPr lang="en-US" altLang="ko-KR" sz="1350" dirty="0">
                <a:solidFill>
                  <a:schemeClr val="tx1"/>
                </a:solidFill>
              </a:rPr>
              <a:t>		0x00002C20, </a:t>
            </a:r>
          </a:p>
          <a:p>
            <a:pPr marL="0" indent="0">
              <a:buNone/>
            </a:pPr>
            <a:r>
              <a:rPr lang="en-US" altLang="ko-KR" sz="1350" dirty="0">
                <a:solidFill>
                  <a:schemeClr val="tx1"/>
                </a:solidFill>
              </a:rPr>
              <a:t>		0x08000001, </a:t>
            </a:r>
          </a:p>
          <a:p>
            <a:pPr marL="0" indent="0">
              <a:buNone/>
            </a:pPr>
            <a:r>
              <a:rPr lang="en-US" altLang="ko-KR" sz="1350" dirty="0">
                <a:solidFill>
                  <a:schemeClr val="tx1"/>
                </a:solidFill>
              </a:rPr>
              <a:t>		0x00000000, </a:t>
            </a:r>
          </a:p>
          <a:p>
            <a:pPr marL="0" indent="0">
              <a:buNone/>
            </a:pPr>
            <a:r>
              <a:rPr lang="en-US" altLang="ko-KR" sz="1350" dirty="0">
                <a:solidFill>
                  <a:schemeClr val="tx1"/>
                </a:solidFill>
              </a:rPr>
              <a:t>		0x00000000</a:t>
            </a:r>
          </a:p>
          <a:p>
            <a:pPr marL="0" indent="0">
              <a:buNone/>
            </a:pPr>
            <a:r>
              <a:rPr lang="en-US" altLang="ko-KR" sz="1350" dirty="0">
                <a:solidFill>
                  <a:schemeClr val="tx1"/>
                </a:solidFill>
              </a:rPr>
              <a:t>	}, </a:t>
            </a:r>
          </a:p>
          <a:p>
            <a:pPr marL="0" indent="0">
              <a:buNone/>
            </a:pPr>
            <a:r>
              <a:rPr lang="en-US" altLang="ko-KR" sz="1350" dirty="0">
                <a:solidFill>
                  <a:schemeClr val="tx1"/>
                </a:solidFill>
              </a:rPr>
              <a:t> 	/* L01_0 */ </a:t>
            </a:r>
          </a:p>
          <a:p>
            <a:pPr marL="0" indent="0">
              <a:buNone/>
            </a:pPr>
            <a:r>
              <a:rPr lang="en-US" altLang="ko-KR" sz="1350" dirty="0">
                <a:solidFill>
                  <a:schemeClr val="tx1"/>
                </a:solidFill>
              </a:rPr>
              <a:t>	{</a:t>
            </a:r>
          </a:p>
          <a:p>
            <a:pPr marL="0" indent="0">
              <a:buNone/>
            </a:pPr>
            <a:r>
              <a:rPr lang="en-US" altLang="ko-KR" sz="1350" dirty="0">
                <a:solidFill>
                  <a:schemeClr val="tx1"/>
                </a:solidFill>
              </a:rPr>
              <a:t>		0x00006000, </a:t>
            </a:r>
          </a:p>
          <a:p>
            <a:pPr marL="0" indent="0">
              <a:buNone/>
            </a:pPr>
            <a:r>
              <a:rPr lang="en-US" altLang="ko-KR" sz="1350" dirty="0">
                <a:solidFill>
                  <a:schemeClr val="tx1"/>
                </a:solidFill>
              </a:rPr>
              <a:t>		0x00404208, </a:t>
            </a:r>
          </a:p>
          <a:p>
            <a:pPr marL="0" indent="0">
              <a:buNone/>
            </a:pPr>
            <a:r>
              <a:rPr lang="en-US" altLang="ko-KR" sz="1350" dirty="0">
                <a:solidFill>
                  <a:schemeClr val="tx1"/>
                </a:solidFill>
              </a:rPr>
              <a:t>		0x00000080, </a:t>
            </a:r>
          </a:p>
          <a:p>
            <a:pPr marL="0" indent="0">
              <a:buNone/>
            </a:pPr>
            <a:r>
              <a:rPr lang="en-US" altLang="ko-KR" sz="1350" dirty="0">
                <a:solidFill>
                  <a:schemeClr val="tx1"/>
                </a:solidFill>
              </a:rPr>
              <a:t>		0x00000000</a:t>
            </a:r>
          </a:p>
          <a:p>
            <a:pPr marL="0" indent="0">
              <a:buNone/>
            </a:pPr>
            <a:r>
              <a:rPr lang="en-US" altLang="ko-KR" sz="1350" dirty="0">
                <a:solidFill>
                  <a:schemeClr val="tx1"/>
                </a:solidFill>
              </a:rPr>
              <a:t>	}, 	</a:t>
            </a:r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11DE39D-CA1C-4F92-B169-826032C56AC0}"/>
              </a:ext>
            </a:extLst>
          </p:cNvPr>
          <p:cNvSpPr txBox="1">
            <a:spLocks/>
          </p:cNvSpPr>
          <p:nvPr/>
        </p:nvSpPr>
        <p:spPr>
          <a:xfrm>
            <a:off x="5840506" y="1825625"/>
            <a:ext cx="3545541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/* L02_0 */ </a:t>
            </a:r>
          </a:p>
          <a:p>
            <a:pPr marL="0" indent="0">
              <a:buNone/>
            </a:pPr>
            <a:r>
              <a:rPr lang="en-US" altLang="ko-KR" dirty="0"/>
              <a:t>	{</a:t>
            </a:r>
          </a:p>
          <a:p>
            <a:pPr marL="0" indent="0">
              <a:buNone/>
            </a:pPr>
            <a:r>
              <a:rPr lang="en-US" altLang="ko-KR" dirty="0"/>
              <a:t>		0x00006801, </a:t>
            </a:r>
          </a:p>
          <a:p>
            <a:pPr marL="0" indent="0">
              <a:buNone/>
            </a:pPr>
            <a:r>
              <a:rPr lang="en-US" altLang="ko-KR" dirty="0"/>
              <a:t>		0x0000000E, </a:t>
            </a:r>
          </a:p>
          <a:p>
            <a:pPr marL="0" indent="0">
              <a:buNone/>
            </a:pPr>
            <a:r>
              <a:rPr lang="en-US" altLang="ko-KR" dirty="0"/>
              <a:t>		0x00000080, </a:t>
            </a:r>
          </a:p>
          <a:p>
            <a:pPr marL="0" indent="0">
              <a:buNone/>
            </a:pPr>
            <a:r>
              <a:rPr lang="en-US" altLang="ko-KR" dirty="0"/>
              <a:t>		0x00000000</a:t>
            </a:r>
          </a:p>
          <a:p>
            <a:pPr marL="0" indent="0">
              <a:buNone/>
            </a:pPr>
            <a:r>
              <a:rPr lang="en-US" altLang="ko-KR" dirty="0"/>
              <a:t>	},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	/* L03_0 */ </a:t>
            </a:r>
          </a:p>
          <a:p>
            <a:pPr marL="0" indent="0">
              <a:buNone/>
            </a:pPr>
            <a:r>
              <a:rPr lang="en-US" altLang="ko-KR" dirty="0"/>
              <a:t>	{</a:t>
            </a:r>
          </a:p>
          <a:p>
            <a:pPr marL="0" indent="0">
              <a:buNone/>
            </a:pPr>
            <a:r>
              <a:rPr lang="en-US" altLang="ko-KR" dirty="0"/>
              <a:t>		0x00001A00, </a:t>
            </a:r>
          </a:p>
          <a:p>
            <a:pPr marL="0" indent="0">
              <a:buNone/>
            </a:pPr>
            <a:r>
              <a:rPr lang="en-US" altLang="ko-KR" dirty="0"/>
              <a:t>		0x00000000, </a:t>
            </a:r>
          </a:p>
          <a:p>
            <a:pPr marL="0" indent="0">
              <a:buNone/>
            </a:pPr>
            <a:r>
              <a:rPr lang="en-US" altLang="ko-KR" dirty="0"/>
              <a:t>		0x00000000, </a:t>
            </a:r>
          </a:p>
          <a:p>
            <a:pPr marL="0" indent="0">
              <a:buNone/>
            </a:pPr>
            <a:r>
              <a:rPr lang="en-US" altLang="ko-KR" dirty="0"/>
              <a:t>		0x00000000</a:t>
            </a:r>
          </a:p>
          <a:p>
            <a:pPr marL="0" indent="0">
              <a:buNone/>
            </a:pPr>
            <a:r>
              <a:rPr lang="en-US" altLang="ko-KR" dirty="0"/>
              <a:t>	} </a:t>
            </a:r>
          </a:p>
          <a:p>
            <a:pPr marL="0" indent="0">
              <a:buNone/>
            </a:pPr>
            <a:r>
              <a:rPr lang="en-US" altLang="ko-KR" dirty="0"/>
              <a:t>};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FB6BD8-216A-4063-BACF-544173D28D00}"/>
              </a:ext>
            </a:extLst>
          </p:cNvPr>
          <p:cNvSpPr/>
          <p:nvPr/>
        </p:nvSpPr>
        <p:spPr>
          <a:xfrm>
            <a:off x="277906" y="107576"/>
            <a:ext cx="5818094" cy="11198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 </a:t>
            </a:r>
            <a:r>
              <a:rPr lang="en-US" altLang="ko-KR" sz="3200" dirty="0" err="1"/>
              <a:t>sine_wave_assembler.c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943174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C97336-D30A-48CA-A98D-16C3C375D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altLang="ko-KR" sz="2600" dirty="0">
                <a:solidFill>
                  <a:srgbClr val="FFFFFF"/>
                </a:solidFill>
              </a:rPr>
              <a:t>CCS</a:t>
            </a:r>
            <a:endParaRPr lang="ko-KR" altLang="en-US" sz="2600" dirty="0">
              <a:solidFill>
                <a:srgbClr val="FFFFFF"/>
              </a:solidFill>
            </a:endParaRPr>
          </a:p>
        </p:txBody>
      </p:sp>
      <p:pic>
        <p:nvPicPr>
          <p:cNvPr id="6" name="내용 개체 틀 3">
            <a:extLst>
              <a:ext uri="{FF2B5EF4-FFF2-40B4-BE49-F238E27FC236}">
                <a16:creationId xmlns:a16="http://schemas.microsoft.com/office/drawing/2014/main" id="{6FCEEC74-038B-4886-B4E1-220AC378B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0246" y="530783"/>
            <a:ext cx="4611671" cy="39976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23BF14-1652-45CB-A258-F49918654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868" y="3429000"/>
            <a:ext cx="5455917" cy="268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880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02B870F-8E76-4F91-975C-E8067F590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altLang="ko-KR" sz="4000" dirty="0">
                <a:solidFill>
                  <a:schemeClr val="accent1"/>
                </a:solidFill>
              </a:rPr>
              <a:t>main</a:t>
            </a:r>
            <a:endParaRPr lang="ko-KR" altLang="en-US" sz="4000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6BC7DF-661D-4FBD-8940-744EF2E2D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1600" dirty="0"/>
              <a:t>int main(void)</a:t>
            </a:r>
          </a:p>
          <a:p>
            <a:pPr marL="0" indent="0">
              <a:buNone/>
            </a:pPr>
            <a:r>
              <a:rPr lang="en-US" altLang="ko-KR" sz="1600" dirty="0"/>
              <a:t>{</a:t>
            </a:r>
          </a:p>
          <a:p>
            <a:pPr marL="0" indent="0">
              <a:buNone/>
            </a:pPr>
            <a:r>
              <a:rPr lang="en-US" altLang="ko-KR" sz="1600" dirty="0"/>
              <a:t>	</a:t>
            </a:r>
            <a:r>
              <a:rPr lang="en-US" altLang="ko-KR" sz="1600" dirty="0" err="1"/>
              <a:t>hetInit</a:t>
            </a:r>
            <a:r>
              <a:rPr lang="en-US" altLang="ko-KR" sz="1600" dirty="0"/>
              <a:t>();</a:t>
            </a:r>
          </a:p>
          <a:p>
            <a:pPr marL="0" indent="0">
              <a:buNone/>
            </a:pPr>
            <a:r>
              <a:rPr lang="en-US" altLang="ko-KR" sz="1600" dirty="0"/>
              <a:t>	</a:t>
            </a:r>
            <a:r>
              <a:rPr lang="en-US" altLang="ko-KR" sz="1600" dirty="0" err="1"/>
              <a:t>htuInit</a:t>
            </a:r>
            <a:r>
              <a:rPr lang="en-US" altLang="ko-KR" sz="1600" dirty="0"/>
              <a:t>();</a:t>
            </a:r>
          </a:p>
          <a:p>
            <a:pPr marL="0" indent="0">
              <a:buNone/>
            </a:pPr>
            <a:r>
              <a:rPr lang="en-US" altLang="ko-KR" sz="1600" dirty="0"/>
              <a:t>	configNHET1();</a:t>
            </a:r>
          </a:p>
          <a:p>
            <a:pPr marL="0" indent="0">
              <a:buNone/>
            </a:pPr>
            <a:r>
              <a:rPr lang="en-US" altLang="ko-KR" sz="1600" dirty="0"/>
              <a:t>	while(1);</a:t>
            </a:r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}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62434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31A0E1-1CBD-4194-BC18-6002A945E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altLang="ko-KR" sz="2800" dirty="0">
                <a:solidFill>
                  <a:schemeClr val="accent1"/>
                </a:solidFill>
              </a:rPr>
              <a:t>configNHET1()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DD29C7-46F5-4D55-8188-A77C03F1C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430306"/>
            <a:ext cx="6377769" cy="5970494"/>
          </a:xfrm>
        </p:spPr>
        <p:txBody>
          <a:bodyPr anchor="ctr"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ko-KR" sz="2400" dirty="0"/>
              <a:t>void configNHET1()</a:t>
            </a:r>
          </a:p>
          <a:p>
            <a:pPr marL="0" indent="0">
              <a:buNone/>
            </a:pPr>
            <a:r>
              <a:rPr lang="en-US" altLang="ko-KR" sz="2400" dirty="0"/>
              <a:t>{</a:t>
            </a:r>
          </a:p>
          <a:p>
            <a:pPr marL="0" indent="0">
              <a:buNone/>
            </a:pPr>
            <a:r>
              <a:rPr lang="en-US" altLang="ko-KR" sz="2400" dirty="0"/>
              <a:t>    hetREG1-&gt;PFR = LRPFC &lt;&lt; 8;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   </a:t>
            </a:r>
            <a:r>
              <a:rPr lang="en-US" altLang="ko-KR" sz="2400" dirty="0" err="1"/>
              <a:t>calculate_ecmp_compare</a:t>
            </a:r>
            <a:r>
              <a:rPr lang="en-US" altLang="ko-KR" sz="2400" dirty="0"/>
              <a:t>();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   hetREG1-&gt;REQENS = 1;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   hetREG1-&gt;DIR = (1 &lt;&lt; NHET1_PIN_PWM) ;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   hetRAM1-&gt;Instruction[pHET_L00_0].Control =</a:t>
            </a:r>
          </a:p>
          <a:p>
            <a:pPr marL="0" indent="0">
              <a:buNone/>
            </a:pPr>
            <a:r>
              <a:rPr lang="en-US" altLang="ko-KR" sz="2400" dirty="0"/>
              <a:t>	 (uint32)(CNT_MAX_PERIOD - 1) |</a:t>
            </a:r>
          </a:p>
          <a:p>
            <a:pPr marL="0" indent="0">
              <a:buNone/>
            </a:pPr>
            <a:r>
              <a:rPr lang="en-US" altLang="ko-KR" sz="2400" dirty="0"/>
              <a:t>        	 (hetRAM1-&gt;Instruction[pHET_L00_0].Control &amp; 	  0xFFFD0000);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   hetRAM1-&gt;Instruction[pHET_L01_0].Control =</a:t>
            </a:r>
          </a:p>
          <a:p>
            <a:pPr marL="0" indent="0">
              <a:buNone/>
            </a:pPr>
            <a:r>
              <a:rPr lang="en-US" altLang="ko-KR" sz="2400" dirty="0"/>
              <a:t>                (hetRAM1-&gt;Instruction[pHET_L01_0].Control </a:t>
            </a:r>
          </a:p>
          <a:p>
            <a:pPr marL="0" indent="0">
              <a:buNone/>
            </a:pPr>
            <a:r>
              <a:rPr lang="en-US" altLang="ko-KR" sz="2400" dirty="0"/>
              <a:t>	     &amp; 0xFFFFE0FF) | (NHET1_PIN_PWM &lt;&lt; 8);</a:t>
            </a:r>
          </a:p>
          <a:p>
            <a:pPr marL="0" indent="0">
              <a:buNone/>
            </a:pPr>
            <a:r>
              <a:rPr lang="en-US" altLang="ko-KR" sz="2400" dirty="0"/>
              <a:t>}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487941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381CC1E-851C-48F3-B945-DCE04F817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64" y="963877"/>
            <a:ext cx="4010998" cy="4930246"/>
          </a:xfrm>
        </p:spPr>
        <p:txBody>
          <a:bodyPr>
            <a:normAutofit/>
          </a:bodyPr>
          <a:lstStyle/>
          <a:p>
            <a:pPr algn="r"/>
            <a:r>
              <a:rPr lang="en-US" altLang="ko-KR" sz="2400" dirty="0" err="1">
                <a:solidFill>
                  <a:schemeClr val="accent1"/>
                </a:solidFill>
              </a:rPr>
              <a:t>Calculate_ecmp_compare</a:t>
            </a:r>
            <a:r>
              <a:rPr lang="en-US" altLang="ko-KR" sz="2400" dirty="0">
                <a:solidFill>
                  <a:schemeClr val="accent1"/>
                </a:solidFill>
              </a:rPr>
              <a:t>()</a:t>
            </a:r>
            <a:endParaRPr lang="ko-KR" altLang="en-US" sz="2400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D3C8B4-DAAB-4D57-8FB7-4F48989D0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1400" dirty="0"/>
              <a:t>void </a:t>
            </a:r>
            <a:r>
              <a:rPr lang="en-US" altLang="ko-KR" sz="1400" dirty="0" err="1"/>
              <a:t>calculate_ecmp_compare</a:t>
            </a:r>
            <a:r>
              <a:rPr lang="en-US" altLang="ko-KR" sz="1400" dirty="0"/>
              <a:t>()</a:t>
            </a:r>
          </a:p>
          <a:p>
            <a:pPr marL="0" indent="0">
              <a:buNone/>
            </a:pPr>
            <a:r>
              <a:rPr lang="en-US" altLang="ko-KR" sz="1400" dirty="0"/>
              <a:t>{</a:t>
            </a:r>
          </a:p>
          <a:p>
            <a:pPr marL="0" indent="0">
              <a:buNone/>
            </a:pPr>
            <a:r>
              <a:rPr lang="en-US" altLang="ko-KR" sz="1400" dirty="0"/>
              <a:t>    int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= 0;</a:t>
            </a:r>
          </a:p>
          <a:p>
            <a:pPr marL="0" indent="0">
              <a:buNone/>
            </a:pPr>
            <a:r>
              <a:rPr lang="en-US" altLang="ko-KR" sz="1400" dirty="0"/>
              <a:t>    for(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&lt;=SAMPLE_SIZE;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</a:t>
            </a:r>
          </a:p>
          <a:p>
            <a:pPr marL="0" indent="0">
              <a:buNone/>
            </a:pPr>
            <a:r>
              <a:rPr lang="en-US" altLang="ko-KR" sz="1400" dirty="0"/>
              <a:t>    {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sine_table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 = (</a:t>
            </a:r>
            <a:r>
              <a:rPr lang="en-US" altLang="ko-KR" sz="1400" dirty="0" err="1"/>
              <a:t>sine_table_percent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 * (CNT_MAX_PERIOD &lt;&lt; 7));</a:t>
            </a:r>
          </a:p>
          <a:p>
            <a:pPr marL="0" indent="0">
              <a:buNone/>
            </a:pPr>
            <a:r>
              <a:rPr lang="en-US" altLang="ko-KR" sz="1400" dirty="0"/>
              <a:t>        //</a:t>
            </a:r>
            <a:r>
              <a:rPr lang="en-US" altLang="ko-KR" sz="1400" dirty="0" err="1"/>
              <a:t>sine_table_percent</a:t>
            </a:r>
            <a:r>
              <a:rPr lang="en-US" altLang="ko-KR" sz="1400" dirty="0"/>
              <a:t>[SAMPLE_SIZE]</a:t>
            </a:r>
          </a:p>
          <a:p>
            <a:pPr marL="0" indent="0">
              <a:buNone/>
            </a:pPr>
            <a:r>
              <a:rPr lang="en-US" altLang="ko-KR" sz="1400" dirty="0"/>
              <a:t>    }</a:t>
            </a:r>
          </a:p>
          <a:p>
            <a:pPr marL="0" indent="0">
              <a:buNone/>
            </a:pPr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559738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D34DBEA-C596-4585-89AD-D705B844E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altLang="ko-KR" sz="3200" dirty="0" err="1">
                <a:solidFill>
                  <a:schemeClr val="accent1"/>
                </a:solidFill>
              </a:rPr>
              <a:t>htuInit</a:t>
            </a:r>
            <a:r>
              <a:rPr lang="en-US" altLang="ko-KR" sz="3200" dirty="0">
                <a:solidFill>
                  <a:schemeClr val="accent1"/>
                </a:solidFill>
              </a:rPr>
              <a:t>()</a:t>
            </a:r>
            <a:endParaRPr lang="ko-KR" altLang="en-US" sz="3200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60E13A-2B7A-4185-8663-CADB752FE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627530"/>
            <a:ext cx="6377769" cy="5728446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altLang="ko-KR" sz="1600" dirty="0"/>
              <a:t>void </a:t>
            </a:r>
            <a:r>
              <a:rPr lang="en-US" altLang="ko-KR" sz="1600" dirty="0" err="1"/>
              <a:t>htuInit</a:t>
            </a:r>
            <a:r>
              <a:rPr lang="en-US" altLang="ko-KR" sz="1600" dirty="0"/>
              <a:t>()</a:t>
            </a:r>
          </a:p>
          <a:p>
            <a:pPr marL="0" indent="0">
              <a:buNone/>
            </a:pPr>
            <a:r>
              <a:rPr lang="en-US" altLang="ko-KR" sz="1600" dirty="0"/>
              <a:t>{</a:t>
            </a:r>
          </a:p>
          <a:p>
            <a:pPr marL="0" indent="0">
              <a:buNone/>
            </a:pPr>
            <a:r>
              <a:rPr lang="en-US" altLang="ko-KR" sz="1600" dirty="0"/>
              <a:t>    htuDCP1 -&gt;ITCOUNT = 0x00010000 + SAMPLE_SIZE;</a:t>
            </a:r>
          </a:p>
          <a:p>
            <a:pPr marL="0" indent="0">
              <a:buNone/>
            </a:pPr>
            <a:r>
              <a:rPr lang="en-US" altLang="ko-KR" sz="1600" dirty="0"/>
              <a:t>    htuDCP1 -&gt;IHADDRCT = (htuDCP1 -&gt;IHADDRCT &amp; 0x0) |</a:t>
            </a:r>
          </a:p>
          <a:p>
            <a:pPr marL="0" indent="0">
              <a:buNone/>
            </a:pPr>
            <a:r>
              <a:rPr lang="en-US" altLang="ko-KR" sz="1600" dirty="0"/>
              <a:t>                          0x1 &lt;&lt; 23 |   // DIR</a:t>
            </a:r>
          </a:p>
          <a:p>
            <a:pPr marL="0" indent="0">
              <a:buNone/>
            </a:pPr>
            <a:r>
              <a:rPr lang="en-US" altLang="ko-KR" sz="1600" dirty="0"/>
              <a:t>                          0x0 &lt;&lt; 22 |   // SIZE</a:t>
            </a:r>
          </a:p>
          <a:p>
            <a:pPr marL="0" indent="0">
              <a:buNone/>
            </a:pPr>
            <a:r>
              <a:rPr lang="en-US" altLang="ko-KR" sz="1600" dirty="0"/>
              <a:t>                          0x0 &lt;&lt; 21 |   // ADDMH</a:t>
            </a:r>
          </a:p>
          <a:p>
            <a:pPr marL="0" indent="0">
              <a:buNone/>
            </a:pPr>
            <a:r>
              <a:rPr lang="en-US" altLang="ko-KR" sz="1600" dirty="0"/>
              <a:t>                          0x0 &lt;&lt; 20 |   // ADDFM</a:t>
            </a:r>
          </a:p>
          <a:p>
            <a:pPr marL="0" indent="0">
              <a:buNone/>
            </a:pPr>
            <a:r>
              <a:rPr lang="en-US" altLang="ko-KR" sz="1600" dirty="0"/>
              <a:t>                          0x1 &lt;&lt; 18 |   // TMBA</a:t>
            </a:r>
          </a:p>
          <a:p>
            <a:pPr marL="0" indent="0">
              <a:buNone/>
            </a:pPr>
            <a:r>
              <a:rPr lang="en-US" altLang="ko-KR" sz="1600" dirty="0"/>
              <a:t>                          0x0 &lt;&lt; 16 |   // TMBB</a:t>
            </a:r>
          </a:p>
          <a:p>
            <a:pPr marL="0" indent="0">
              <a:buNone/>
            </a:pPr>
            <a:r>
              <a:rPr lang="en-US" altLang="ko-KR" sz="1600" dirty="0"/>
              <a:t>                          0x28 &lt;&lt; 0;    // IHADDR</a:t>
            </a:r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   htuDCP1 -&gt;IFADDRA = (unsigned int)</a:t>
            </a:r>
            <a:r>
              <a:rPr lang="en-US" altLang="ko-KR" sz="1600" dirty="0" err="1"/>
              <a:t>sine_table</a:t>
            </a:r>
            <a:r>
              <a:rPr lang="en-US" altLang="ko-KR" sz="1600" dirty="0"/>
              <a:t>;</a:t>
            </a:r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   htuREG1 -&gt;CPENA = 0x00000001;</a:t>
            </a:r>
          </a:p>
          <a:p>
            <a:pPr marL="0" indent="0">
              <a:buNone/>
            </a:pPr>
            <a:r>
              <a:rPr lang="en-US" altLang="ko-KR" sz="1600" dirty="0"/>
              <a:t>    htuREG1 -&gt;GC = 0x00010000;</a:t>
            </a:r>
          </a:p>
          <a:p>
            <a:pPr marL="0" indent="0">
              <a:buNone/>
            </a:pPr>
            <a:r>
              <a:rPr lang="en-US" altLang="ko-KR" sz="1600" dirty="0"/>
              <a:t>}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790818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C97336-D30A-48CA-A98D-16C3C375D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문제점</a:t>
            </a:r>
            <a:br>
              <a:rPr lang="en-US" altLang="ko-KR" sz="2800" dirty="0">
                <a:solidFill>
                  <a:schemeClr val="bg1"/>
                </a:solidFill>
              </a:rPr>
            </a:br>
            <a:r>
              <a:rPr lang="ko-KR" altLang="en-US" sz="2800" dirty="0">
                <a:solidFill>
                  <a:schemeClr val="bg1"/>
                </a:solidFill>
              </a:rPr>
              <a:t> 및 </a:t>
            </a:r>
            <a:br>
              <a:rPr lang="en-US" altLang="ko-KR" sz="2800" dirty="0">
                <a:solidFill>
                  <a:schemeClr val="bg1"/>
                </a:solidFill>
              </a:rPr>
            </a:br>
            <a:r>
              <a:rPr lang="ko-KR" altLang="en-US" sz="2800" dirty="0">
                <a:solidFill>
                  <a:schemeClr val="bg1"/>
                </a:solidFill>
              </a:rPr>
              <a:t>개선방안</a:t>
            </a:r>
            <a:endParaRPr lang="ko-KR" altLang="en-US" sz="2600" dirty="0">
              <a:solidFill>
                <a:schemeClr val="bg1"/>
              </a:solidFill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535BFF-AD8C-42B3-B5EE-DB1545F52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188" y="1487272"/>
            <a:ext cx="7346576" cy="3847008"/>
          </a:xfrm>
        </p:spPr>
        <p:txBody>
          <a:bodyPr/>
          <a:lstStyle/>
          <a:p>
            <a:r>
              <a:rPr lang="ko-KR" altLang="en-US" dirty="0"/>
              <a:t>파형 출력 안됨</a:t>
            </a:r>
            <a:endParaRPr lang="en-US" altLang="ko-KR" dirty="0"/>
          </a:p>
          <a:p>
            <a:pPr lvl="1"/>
            <a:r>
              <a:rPr lang="en-US" altLang="ko-KR" dirty="0"/>
              <a:t>Pin</a:t>
            </a:r>
            <a:r>
              <a:rPr lang="ko-KR" altLang="en-US" dirty="0"/>
              <a:t> 체크를 안함</a:t>
            </a:r>
            <a:endParaRPr lang="en-US" altLang="ko-KR" dirty="0"/>
          </a:p>
          <a:p>
            <a:pPr lvl="1"/>
            <a:r>
              <a:rPr lang="en-US" altLang="ko-KR" dirty="0"/>
              <a:t>CCS</a:t>
            </a:r>
            <a:r>
              <a:rPr lang="ko-KR" altLang="en-US" dirty="0"/>
              <a:t>에 </a:t>
            </a:r>
            <a:r>
              <a:rPr lang="en-US" altLang="ko-KR" dirty="0"/>
              <a:t>het compiler </a:t>
            </a:r>
            <a:r>
              <a:rPr lang="ko-KR" altLang="en-US" dirty="0"/>
              <a:t>설정을 해야함</a:t>
            </a:r>
            <a:endParaRPr lang="en-US" altLang="ko-KR" dirty="0"/>
          </a:p>
          <a:p>
            <a:pPr lvl="1"/>
            <a:r>
              <a:rPr lang="ko-KR" altLang="en-US" dirty="0"/>
              <a:t>링크</a:t>
            </a:r>
            <a:br>
              <a:rPr lang="en-US" altLang="ko-KR" dirty="0"/>
            </a:br>
            <a:r>
              <a:rPr lang="en-US" altLang="ko-KR" sz="1400" dirty="0">
                <a:hlinkClick r:id="rId2"/>
              </a:rPr>
              <a:t>https://www.element14.com/community/community/applications/industrial-automation-space/blog/2017/06/10/stepper-motor-control-with-hercules-high-end-timer-part-7-het-assembly-language-test</a:t>
            </a:r>
            <a:endParaRPr lang="en-US" altLang="ko-KR" sz="1400" dirty="0"/>
          </a:p>
          <a:p>
            <a:endParaRPr lang="en-US" altLang="ko-KR" sz="1800" dirty="0"/>
          </a:p>
          <a:p>
            <a:r>
              <a:rPr lang="en-US" altLang="ko-KR" sz="2400" dirty="0" err="1"/>
              <a:t>Sine_table</a:t>
            </a:r>
            <a:r>
              <a:rPr lang="en-US" altLang="ko-KR" sz="2400" dirty="0"/>
              <a:t>[128] </a:t>
            </a:r>
            <a:r>
              <a:rPr lang="ko-KR" altLang="en-US" sz="2400" dirty="0"/>
              <a:t>데이터가 출력되는지 확인하기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1918612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200399"/>
            <a:chOff x="697883" y="1816768"/>
            <a:chExt cx="3674476" cy="3200399"/>
          </a:xfrm>
          <a:solidFill>
            <a:schemeClr val="accent1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adFill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0299F42-771B-48A7-877E-D59C32A59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>
                <a:solidFill>
                  <a:srgbClr val="FFFFFF"/>
                </a:solidFill>
              </a:rPr>
              <a:t>향후 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48F56C-A5B8-47D1-92F0-B9AE534D4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9252" y="1699589"/>
            <a:ext cx="6281928" cy="3115602"/>
          </a:xfrm>
        </p:spPr>
        <p:txBody>
          <a:bodyPr anchor="ctr"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회로와 펌웨어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회로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펌웨어</a:t>
            </a:r>
            <a:r>
              <a:rPr lang="en-US" altLang="ko-KR"/>
              <a:t>?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sz="2400" dirty="0"/>
          </a:p>
          <a:p>
            <a:pPr lvl="1"/>
            <a:endParaRPr lang="en-US" altLang="ko-KR" sz="2000" dirty="0"/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61418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371D283-40A9-44C3-B628-5B3F1FEA9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732678"/>
            <a:ext cx="9013052" cy="1374028"/>
          </a:xfrm>
        </p:spPr>
        <p:txBody>
          <a:bodyPr anchor="b">
            <a:normAutofit/>
          </a:bodyPr>
          <a:lstStyle/>
          <a:p>
            <a:r>
              <a:rPr lang="en-US" altLang="ko-KR" sz="4000" dirty="0"/>
              <a:t>Reference</a:t>
            </a:r>
            <a:endParaRPr lang="ko-KR" altLang="en-US" sz="40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B8EF7E-EB63-407A-9A05-8CDDDAFFE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384616"/>
            <a:ext cx="10523668" cy="4108226"/>
          </a:xfrm>
        </p:spPr>
        <p:txBody>
          <a:bodyPr>
            <a:noAutofit/>
          </a:bodyPr>
          <a:lstStyle/>
          <a:p>
            <a:r>
              <a:rPr lang="en-US" altLang="ko-KR" sz="2000" dirty="0">
                <a:hlinkClick r:id="rId2"/>
              </a:rPr>
              <a:t>http://www.ti.com/lit/an/spna217/spna217.pdf</a:t>
            </a:r>
            <a:r>
              <a:rPr lang="en-US" altLang="ko-KR" sz="2000" dirty="0"/>
              <a:t> </a:t>
            </a:r>
            <a:br>
              <a:rPr lang="en-US" altLang="ko-KR" sz="2000" dirty="0"/>
            </a:br>
            <a:r>
              <a:rPr lang="en-US" altLang="ko-KR" sz="2000" dirty="0"/>
              <a:t>Sine</a:t>
            </a:r>
            <a:r>
              <a:rPr lang="ko-KR" altLang="en-US" sz="2000" dirty="0"/>
              <a:t> </a:t>
            </a:r>
            <a:r>
              <a:rPr lang="en-US" altLang="ko-KR" sz="2000" dirty="0"/>
              <a:t>Wave</a:t>
            </a:r>
            <a:r>
              <a:rPr lang="ko-KR" altLang="en-US" sz="2000" dirty="0"/>
              <a:t> </a:t>
            </a:r>
            <a:r>
              <a:rPr lang="en-US" altLang="ko-KR" sz="2000" dirty="0"/>
              <a:t>Generation</a:t>
            </a:r>
            <a:r>
              <a:rPr lang="ko-KR" altLang="en-US" sz="2000" dirty="0"/>
              <a:t> </a:t>
            </a:r>
            <a:r>
              <a:rPr lang="en-US" altLang="ko-KR" sz="2000" dirty="0"/>
              <a:t>Using</a:t>
            </a:r>
            <a:r>
              <a:rPr lang="ko-KR" altLang="en-US" sz="2000" dirty="0"/>
              <a:t> </a:t>
            </a:r>
            <a:r>
              <a:rPr lang="en-US" altLang="ko-KR" sz="2000" dirty="0"/>
              <a:t>PWM</a:t>
            </a:r>
            <a:r>
              <a:rPr lang="ko-KR" altLang="en-US" sz="2000" dirty="0"/>
              <a:t> </a:t>
            </a:r>
            <a:r>
              <a:rPr lang="en-US" altLang="ko-KR" sz="2000" dirty="0"/>
              <a:t>with</a:t>
            </a:r>
            <a:r>
              <a:rPr lang="ko-KR" altLang="en-US" sz="2000" dirty="0"/>
              <a:t> </a:t>
            </a:r>
            <a:r>
              <a:rPr lang="en-US" altLang="ko-KR" sz="2000" dirty="0"/>
              <a:t>Hercules</a:t>
            </a:r>
            <a:r>
              <a:rPr lang="ko-KR" altLang="en-US" sz="2000" dirty="0"/>
              <a:t> </a:t>
            </a:r>
            <a:r>
              <a:rPr lang="en-US" altLang="ko-KR" sz="2000" dirty="0"/>
              <a:t>N2het</a:t>
            </a:r>
            <a:r>
              <a:rPr lang="ko-KR" altLang="en-US" sz="2000" dirty="0"/>
              <a:t> </a:t>
            </a:r>
            <a:r>
              <a:rPr lang="en-US" altLang="ko-KR" sz="2000" dirty="0"/>
              <a:t>and</a:t>
            </a:r>
            <a:r>
              <a:rPr lang="ko-KR" altLang="en-US" sz="2000" dirty="0"/>
              <a:t> </a:t>
            </a:r>
            <a:r>
              <a:rPr lang="en-US" altLang="ko-KR" sz="2000" dirty="0"/>
              <a:t>HTU</a:t>
            </a:r>
          </a:p>
          <a:p>
            <a:r>
              <a:rPr lang="en-US" altLang="ko-KR" sz="2000" dirty="0">
                <a:hlinkClick r:id="rId3"/>
              </a:rPr>
              <a:t>http://www.ti.com/lit/an/spraba0b/spraba0b.pdf</a:t>
            </a:r>
            <a:br>
              <a:rPr lang="en-US" altLang="ko-KR" sz="2000" dirty="0"/>
            </a:br>
            <a:r>
              <a:rPr lang="en-US" altLang="ko-KR" sz="2000" dirty="0"/>
              <a:t>NHET Getting Started</a:t>
            </a:r>
          </a:p>
          <a:p>
            <a:r>
              <a:rPr lang="en-US" altLang="ko-KR" sz="2000" dirty="0">
                <a:hlinkClick r:id="rId4"/>
              </a:rPr>
              <a:t>http://www.ti.com/lit/ug/spnu490/spnu490.pdf</a:t>
            </a:r>
            <a:br>
              <a:rPr lang="en-US" altLang="ko-KR" sz="2000" dirty="0"/>
            </a:br>
            <a:r>
              <a:rPr lang="en-US" altLang="ko-KR" sz="2000" dirty="0"/>
              <a:t>Enhanced High-End Timer (NHET) Assembler User's Guide</a:t>
            </a:r>
          </a:p>
          <a:p>
            <a:r>
              <a:rPr lang="en-US" altLang="ko-KR" sz="2000" dirty="0">
                <a:hlinkClick r:id="rId5"/>
              </a:rPr>
              <a:t>http://www.ti.com/lit/ug/spnu485c/spnu485c.pdf</a:t>
            </a:r>
            <a:br>
              <a:rPr lang="en-US" altLang="ko-KR" sz="2000" dirty="0"/>
            </a:br>
            <a:r>
              <a:rPr lang="en-US" altLang="ko-KR" sz="2000" dirty="0"/>
              <a:t>HET IDE Tutorials</a:t>
            </a:r>
          </a:p>
          <a:p>
            <a:r>
              <a:rPr lang="en-US" altLang="ko-KR" sz="2000" dirty="0">
                <a:hlinkClick r:id="rId6"/>
              </a:rPr>
              <a:t>https://www.youtube.com/channel/UCJQkHVpk3A8bgDmPlJlOJOA</a:t>
            </a:r>
            <a:br>
              <a:rPr lang="en-US" altLang="ko-KR" sz="2000" dirty="0"/>
            </a:br>
            <a:r>
              <a:rPr lang="en-US" altLang="ko-KR" sz="2000" dirty="0"/>
              <a:t>Robert </a:t>
            </a:r>
            <a:r>
              <a:rPr lang="en-US" altLang="ko-KR" sz="2000" dirty="0" err="1"/>
              <a:t>Feranec</a:t>
            </a:r>
            <a:r>
              <a:rPr lang="en-US" altLang="ko-KR" sz="2000" dirty="0"/>
              <a:t> </a:t>
            </a:r>
            <a:r>
              <a:rPr lang="en-US" altLang="ko-KR" sz="2000" dirty="0" err="1"/>
              <a:t>Youtube</a:t>
            </a:r>
            <a:r>
              <a:rPr lang="en-US" altLang="ko-KR" sz="2000" dirty="0"/>
              <a:t> Channel</a:t>
            </a:r>
          </a:p>
          <a:p>
            <a:r>
              <a:rPr lang="en-US" altLang="ko-KR" sz="2000" dirty="0">
                <a:hlinkClick r:id="rId7"/>
              </a:rPr>
              <a:t>https://www.altium.com/documentation/16.1/display/ADES/Exploring+Altium+Designer</a:t>
            </a:r>
            <a:br>
              <a:rPr lang="en-US" altLang="ko-KR" sz="2000" dirty="0"/>
            </a:br>
            <a:r>
              <a:rPr lang="en-US" altLang="ko-KR" sz="2000" dirty="0"/>
              <a:t>Altium Documentations</a:t>
            </a:r>
          </a:p>
        </p:txBody>
      </p:sp>
    </p:spTree>
    <p:extLst>
      <p:ext uri="{BB962C8B-B14F-4D97-AF65-F5344CB8AC3E}">
        <p14:creationId xmlns:p14="http://schemas.microsoft.com/office/powerpoint/2010/main" val="1703075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2CCC13-2F47-4CA4-BE50-968909A3A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92250"/>
          </a:xfrm>
        </p:spPr>
        <p:txBody>
          <a:bodyPr/>
          <a:lstStyle/>
          <a:p>
            <a:r>
              <a:rPr lang="en-US" altLang="ko-KR" dirty="0"/>
              <a:t>Block Diagram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4535FED-7D89-4062-9E35-94E2278FE0CB}"/>
              </a:ext>
            </a:extLst>
          </p:cNvPr>
          <p:cNvSpPr/>
          <p:nvPr/>
        </p:nvSpPr>
        <p:spPr>
          <a:xfrm>
            <a:off x="912163" y="2440726"/>
            <a:ext cx="2393570" cy="15776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PWM</a:t>
            </a:r>
          </a:p>
          <a:p>
            <a:pPr algn="ctr"/>
            <a:r>
              <a:rPr lang="en-US" altLang="ko-KR" dirty="0"/>
              <a:t>(Square Wave)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C51351-9BC8-4BCF-9319-B5C946C9BCFD}"/>
              </a:ext>
            </a:extLst>
          </p:cNvPr>
          <p:cNvSpPr/>
          <p:nvPr/>
        </p:nvSpPr>
        <p:spPr>
          <a:xfrm>
            <a:off x="4780424" y="2465384"/>
            <a:ext cx="2393573" cy="15776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Integrater</a:t>
            </a:r>
            <a:endParaRPr lang="en-US" altLang="ko-KR" dirty="0"/>
          </a:p>
          <a:p>
            <a:pPr algn="ctr"/>
            <a:r>
              <a:rPr lang="en-US" altLang="ko-KR" dirty="0"/>
              <a:t>(Triangle Wave)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4E8BD0F-A6CD-4ACA-B656-366ECD61BFAB}"/>
              </a:ext>
            </a:extLst>
          </p:cNvPr>
          <p:cNvSpPr/>
          <p:nvPr/>
        </p:nvSpPr>
        <p:spPr>
          <a:xfrm>
            <a:off x="8648688" y="2465382"/>
            <a:ext cx="2393575" cy="15776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LPF</a:t>
            </a:r>
          </a:p>
          <a:p>
            <a:pPr algn="ctr"/>
            <a:r>
              <a:rPr lang="en-US" altLang="ko-KR" dirty="0"/>
              <a:t>(Sine Wave)</a:t>
            </a:r>
            <a:endParaRPr lang="ko-KR" altLang="en-US" dirty="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6EB54F23-703B-491B-9D9F-E8C80A7D1545}"/>
              </a:ext>
            </a:extLst>
          </p:cNvPr>
          <p:cNvSpPr/>
          <p:nvPr/>
        </p:nvSpPr>
        <p:spPr>
          <a:xfrm>
            <a:off x="3490069" y="2974038"/>
            <a:ext cx="1106020" cy="587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370E517-AF42-4CC9-839A-4EC5B63CB6CC}"/>
              </a:ext>
            </a:extLst>
          </p:cNvPr>
          <p:cNvSpPr/>
          <p:nvPr/>
        </p:nvSpPr>
        <p:spPr>
          <a:xfrm>
            <a:off x="7358332" y="2974038"/>
            <a:ext cx="1106020" cy="587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207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850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113C9E8-E53D-4FFE-B0C2-7F6B6DC91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라이브러리</a:t>
            </a:r>
            <a:br>
              <a:rPr lang="en-US" altLang="ko-KR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ko-KR" altLang="en-US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트리머</a:t>
            </a:r>
            <a:endParaRPr lang="ko-KR" alt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BC634C75-ACCD-4737-AC53-842865AD9C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513448"/>
            <a:ext cx="7188199" cy="382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83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514DB38-37EA-4226-83AE-C1C424CC1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3D </a:t>
            </a:r>
            <a:r>
              <a:rPr lang="ko-KR" alt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모델 </a:t>
            </a:r>
            <a:br>
              <a:rPr lang="en-US" altLang="ko-KR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ko-KR" alt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A0A61B-835B-4AEB-9A0E-7C0D93E6B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lang="en-US" altLang="ko-KR" sz="2000" kern="1200">
                <a:solidFill>
                  <a:srgbClr val="FFFFFF"/>
                </a:solidFill>
                <a:latin typeface="+mn-lt"/>
                <a:ea typeface="+mn-ea"/>
                <a:cs typeface="+mn-cs"/>
                <a:hlinkClick r:id="rId2"/>
              </a:rPr>
              <a:t>https://www.digikey.kr/product-detail/ko/bourns-inc/3362H-1-104LF/3362H-104LF-ND/1088388</a:t>
            </a:r>
            <a:endParaRPr lang="en-US" altLang="ko-KR" sz="20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80DDC7D-BFB7-49AD-B321-8D4E6E27F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822" y="1942040"/>
            <a:ext cx="6553545" cy="298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80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5B4C113-9515-4E61-979C-7C45AC3C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Footprint</a:t>
            </a:r>
            <a:br>
              <a:rPr lang="en-US" altLang="ko-KR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ko-KR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Size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내용 개체 틀 3">
            <a:extLst>
              <a:ext uri="{FF2B5EF4-FFF2-40B4-BE49-F238E27FC236}">
                <a16:creationId xmlns:a16="http://schemas.microsoft.com/office/drawing/2014/main" id="{2F8780C9-0182-4013-B350-80CCF2800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1843736"/>
            <a:ext cx="6553545" cy="317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7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B31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A71BE64-408F-47FB-8327-E102ABACF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라이브러리</a:t>
            </a:r>
            <a:br>
              <a:rPr lang="en-US" altLang="ko-KR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ko-KR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CAP, </a:t>
            </a:r>
            <a:r>
              <a:rPr lang="en-US" altLang="ko-KR" sz="2600" dirty="0">
                <a:solidFill>
                  <a:srgbClr val="FFFFFF"/>
                </a:solidFill>
              </a:rPr>
              <a:t>RES</a:t>
            </a:r>
            <a:endParaRPr lang="en-US" altLang="ko-KR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B23DE6F-F8DC-43D5-B1CC-0110CF2F0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0914" y="537325"/>
            <a:ext cx="7188199" cy="39714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40AB477-E0B0-4BDF-A21F-891F1C247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914" y="4508805"/>
            <a:ext cx="7188199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539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171F752-0423-4AC1-ADDB-7681B6D91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Tools -&gt; IPC Compliant Footprint Wizard</a:t>
            </a:r>
          </a:p>
        </p:txBody>
      </p:sp>
      <p:cxnSp>
        <p:nvCxnSpPr>
          <p:cNvPr id="8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80E9CFC-B07F-4BCD-9250-03D88FE1B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335837"/>
            <a:ext cx="6553545" cy="419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16665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3.xml><?xml version="1.0" encoding="utf-8"?>
<a:theme xmlns:a="http://schemas.openxmlformats.org/drawingml/2006/main" name="슬레이트">
  <a:themeElements>
    <a:clrScheme name="슬레이트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슬레이트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슬레이트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567</Words>
  <Application>Microsoft Office PowerPoint</Application>
  <PresentationFormat>와이드스크린</PresentationFormat>
  <Paragraphs>223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38</vt:i4>
      </vt:variant>
    </vt:vector>
  </HeadingPairs>
  <TitlesOfParts>
    <vt:vector size="50" baseType="lpstr">
      <vt:lpstr>Liberation Sans</vt:lpstr>
      <vt:lpstr>맑은 고딕</vt:lpstr>
      <vt:lpstr>Arial</vt:lpstr>
      <vt:lpstr>Calibri</vt:lpstr>
      <vt:lpstr>Calibri Light</vt:lpstr>
      <vt:lpstr>Calisto MT</vt:lpstr>
      <vt:lpstr>Gill Sans MT</vt:lpstr>
      <vt:lpstr>Wingdings</vt:lpstr>
      <vt:lpstr>Wingdings 2</vt:lpstr>
      <vt:lpstr>Office 테마</vt:lpstr>
      <vt:lpstr>Office Theme</vt:lpstr>
      <vt:lpstr>슬레이트</vt:lpstr>
      <vt:lpstr>Mixed signal  Generator</vt:lpstr>
      <vt:lpstr>목차</vt:lpstr>
      <vt:lpstr>회로도</vt:lpstr>
      <vt:lpstr>Block Diagram</vt:lpstr>
      <vt:lpstr>라이브러리 트리머</vt:lpstr>
      <vt:lpstr>3D 모델  출처</vt:lpstr>
      <vt:lpstr>Footprint Size</vt:lpstr>
      <vt:lpstr>라이브러리 CAP, RES</vt:lpstr>
      <vt:lpstr>Tools -&gt; IPC Compliant Footprint Wizard</vt:lpstr>
      <vt:lpstr>Chip 선택</vt:lpstr>
      <vt:lpstr>1608 기준으로 </vt:lpstr>
      <vt:lpstr>Next 계속 누른 후 Pad size 설정</vt:lpstr>
      <vt:lpstr>Silk screen size Assembly size 3d component</vt:lpstr>
      <vt:lpstr>Component name Description</vt:lpstr>
      <vt:lpstr>Library 위치 및 3D model 설정</vt:lpstr>
      <vt:lpstr>라이브러리 -OPA196</vt:lpstr>
      <vt:lpstr>3D Model</vt:lpstr>
      <vt:lpstr>Footprint  Layout</vt:lpstr>
      <vt:lpstr>PCB</vt:lpstr>
      <vt:lpstr>PowerPoint 프레젠테이션</vt:lpstr>
      <vt:lpstr>PowerPoint 프레젠테이션</vt:lpstr>
      <vt:lpstr>문제점 및 개선 방안</vt:lpstr>
      <vt:lpstr>펌웨어</vt:lpstr>
      <vt:lpstr>HET IDE</vt:lpstr>
      <vt:lpstr>PowerPoint 프레젠테이션</vt:lpstr>
      <vt:lpstr>PowerPoint 프레젠테이션</vt:lpstr>
      <vt:lpstr>Instruction</vt:lpstr>
      <vt:lpstr>hetp -n0 -hc32 sine_wave_assembler.het</vt:lpstr>
      <vt:lpstr>PowerPoint 프레젠테이션</vt:lpstr>
      <vt:lpstr>PowerPoint 프레젠테이션</vt:lpstr>
      <vt:lpstr>CCS</vt:lpstr>
      <vt:lpstr>main</vt:lpstr>
      <vt:lpstr>configNHET1()</vt:lpstr>
      <vt:lpstr>Calculate_ecmp_compare()</vt:lpstr>
      <vt:lpstr>htuInit()</vt:lpstr>
      <vt:lpstr>문제점  및  개선방안</vt:lpstr>
      <vt:lpstr>향후 일정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Mixed signal  Generator</dc:title>
  <dc:creator>Park Minji</dc:creator>
  <cp:lastModifiedBy>Park Minji</cp:lastModifiedBy>
  <cp:revision>1</cp:revision>
  <dcterms:created xsi:type="dcterms:W3CDTF">2019-06-12T20:36:17Z</dcterms:created>
  <dcterms:modified xsi:type="dcterms:W3CDTF">2019-06-12T22:12:52Z</dcterms:modified>
</cp:coreProperties>
</file>